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5" r:id="rId29"/>
    <p:sldId id="316" r:id="rId30"/>
    <p:sldId id="317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19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18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3" r:id="rId63"/>
    <p:sldId id="312" r:id="rId64"/>
    <p:sldId id="314" r:id="rId65"/>
    <p:sldId id="320" r:id="rId66"/>
    <p:sldId id="321" r:id="rId67"/>
    <p:sldId id="322" r:id="rId68"/>
    <p:sldId id="32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9" autoAdjust="0"/>
    <p:restoredTop sz="94660"/>
  </p:normalViewPr>
  <p:slideViewPr>
    <p:cSldViewPr snapToGrid="0">
      <p:cViewPr varScale="1">
        <p:scale>
          <a:sx n="66" d="100"/>
          <a:sy n="66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74" Type="http://schemas.microsoft.com/office/2015/10/relationships/revisionInfo" Target="revisionInfo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44112-2C07-41E7-B458-4E8992BB9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C7ECF38-D98D-48E5-B247-29A8AAFCC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D17E80-F44D-45F9-8CE6-B89B85B4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D83F36-CCCF-44B8-B6B4-6128E0C46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5CC130-3F63-4382-A40A-BEB1B0BD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089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59A962-6C75-42A8-8AD6-502501D4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901A778-A9BD-4829-8CDF-9FED67BF7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C25D115-FD7C-4469-99B8-59AC4518D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302318-6B7D-4340-B2F6-BD2EBA35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7AED86-487A-4529-96BD-47370DB6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2700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65B19C8-2E1C-44B0-92E0-5202BACAE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2F8638E-02B2-4595-BA19-A7C837881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D6990B-22C1-4376-9BBB-BB733678C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624EF8-2828-494E-87C8-14AD471C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B834F8-D1A7-4B3F-ACD3-7D49EE58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86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CDFAD7-30DF-4F32-910F-4028BB29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9CC9F6-3FA9-43B8-ABA7-B06AA54C8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5B1794-ECC5-4A04-91DF-004F0A42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019A1C-4D5D-48D6-AEE2-A2E9092D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B7485B-96AE-42F2-8C5E-554131D9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2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8AB680-011B-4436-9439-3E9E939B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CA0C7B-7B98-4092-A3CD-5A7C1C268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84F0E6-346F-4D71-8E64-A725019F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D1D81B-5290-4B53-BA47-517F891E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4514E4-9DB3-43AE-983F-D4FB71B4E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994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757D28-F54C-4D02-AEEC-C6FB587E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87B05-E742-460A-B4E0-0268A1CF8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DB2631E-6914-4083-BE90-668221DFA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54E5B6-8CF7-43F4-B74C-ADB05A94A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B6E0BA0-037B-4E98-A9F2-5772A32E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C8B1381-EB20-446F-AA36-C3D3D868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4258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054CEA-AD2A-46F6-8D1D-DA5D2F98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88C043-3432-4A92-AF28-D60CCC49E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0C19FBD-63DB-443B-8482-ACFA21F26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67DDD69-EB84-499C-9A16-EFD25389A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F86BBC1-AB89-4A17-8397-AF7602231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33C1F9D-50BD-47FF-9718-322E6B46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FB557AB-6382-4017-B108-B1B3411A1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92E8C02-4C53-4988-9576-E933BD87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7195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DC5A74-A409-47A7-8EC6-9018F816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27598E4-04EE-4FF8-9F94-4BD5F410E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1EB5BA6-3782-4BD0-8F86-3400A638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251107C-B38C-46B3-A575-82E50992A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363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19FF9A8-21CC-44A5-90A3-0E4C7D46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137D421-5D65-4B99-8948-6C6168B5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9C3B98-3C71-41D6-88F3-D2AF51271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037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1543A-C4FC-4717-93F4-1F3EF49E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0D2DEE-25F9-4507-BD6E-6BA0AD1CC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97CC516-6DD4-4C9B-8AB5-E1F99DEAD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E85258E-935E-4CAB-9435-2CAA436D5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FD820C0-CC9D-41E7-88E2-835FA9AD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F4FCD20-8FE7-4340-BDDD-B15EDC18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9514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9E3D7C-8F70-4466-B1A8-C102FE79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887FF91-05D4-4809-B9AC-8D28A7E1B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E25D8C-F994-48C8-AC4F-30F9DDAD3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CA4F8A-3028-48EA-A9FB-61ED6D96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B2ABFBB-8A53-49AC-BCB3-82568BC1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D16A6A-AA39-41E7-8166-CC6B186F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384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EBDDE69-9974-40A2-9DEF-0193E47BD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7B4389-72F9-41D9-A40C-24CE56470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6FF8AB-E50E-4D71-A651-E2147B383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143AD-53EF-4E2F-AE92-397DB3987C5B}" type="datetimeFigureOut">
              <a:rPr lang="en-ZA" smtClean="0"/>
              <a:t>2017/11/07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59780D-5308-4024-84D2-71D2AF76A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E91275-A27D-4677-AB3B-EA90DC634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98870-8EE5-4B4D-A332-D41BB9127C6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81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7.jpg"/><Relationship Id="rId5" Type="http://schemas.openxmlformats.org/officeDocument/2006/relationships/image" Target="../media/image9.jpg"/><Relationship Id="rId6" Type="http://schemas.openxmlformats.org/officeDocument/2006/relationships/image" Target="../media/image16.jp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6.jpg"/><Relationship Id="rId8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jpg"/><Relationship Id="rId1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jpeg"/><Relationship Id="rId8" Type="http://schemas.openxmlformats.org/officeDocument/2006/relationships/image" Target="../media/image54.png"/><Relationship Id="rId9" Type="http://schemas.openxmlformats.org/officeDocument/2006/relationships/image" Target="../media/image19.jpg"/><Relationship Id="rId10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7.jpeg"/><Relationship Id="rId5" Type="http://schemas.openxmlformats.org/officeDocument/2006/relationships/image" Target="../media/image37.jpeg"/><Relationship Id="rId6" Type="http://schemas.openxmlformats.org/officeDocument/2006/relationships/image" Target="../media/image51.jpeg"/><Relationship Id="rId7" Type="http://schemas.openxmlformats.org/officeDocument/2006/relationships/image" Target="../media/image19.jp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Relationship Id="rId7" Type="http://schemas.openxmlformats.org/officeDocument/2006/relationships/image" Target="../media/image65.jpg"/><Relationship Id="rId8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jpg"/><Relationship Id="rId1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6" Type="http://schemas.openxmlformats.org/officeDocument/2006/relationships/image" Target="../media/image71.jpg"/><Relationship Id="rId7" Type="http://schemas.openxmlformats.org/officeDocument/2006/relationships/image" Target="../media/image72.jpg"/><Relationship Id="rId8" Type="http://schemas.openxmlformats.org/officeDocument/2006/relationships/image" Target="../media/image73.jpg"/><Relationship Id="rId9" Type="http://schemas.openxmlformats.org/officeDocument/2006/relationships/image" Target="../media/image74.jpg"/><Relationship Id="rId10" Type="http://schemas.openxmlformats.org/officeDocument/2006/relationships/image" Target="../media/image7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560050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CI &amp; slide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F9CA42C-A43B-4FE6-99C6-4A54DB332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80" y="1346444"/>
            <a:ext cx="4374841" cy="41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0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dirty="0"/>
              <a:t>Mixed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F29686-8D52-46C4-B347-967FD079B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7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Picture 11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xmlns="" id="{4EEEB16E-4F01-478E-90F5-3A9DA7837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33" r="-2" b="4298"/>
          <a:stretch/>
        </p:blipFill>
        <p:spPr>
          <a:xfrm>
            <a:off x="8087672" y="4226560"/>
            <a:ext cx="3782595" cy="2309705"/>
          </a:xfrm>
          <a:prstGeom prst="rect">
            <a:avLst/>
          </a:prstGeom>
        </p:spPr>
      </p:pic>
      <p:pic>
        <p:nvPicPr>
          <p:cNvPr id="4" name="Picture 3" descr="A person holding a colorful umbrella&#10;&#10;Description generated with high confidence">
            <a:extLst>
              <a:ext uri="{FF2B5EF4-FFF2-40B4-BE49-F238E27FC236}">
                <a16:creationId xmlns:a16="http://schemas.microsoft.com/office/drawing/2014/main" xmlns="" id="{D97C4755-50C8-4185-A1AD-F3585FCAC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r="4660" b="38745"/>
          <a:stretch/>
        </p:blipFill>
        <p:spPr>
          <a:xfrm>
            <a:off x="321732" y="2729651"/>
            <a:ext cx="3777024" cy="3806613"/>
          </a:xfrm>
          <a:prstGeom prst="rect">
            <a:avLst/>
          </a:prstGeom>
        </p:spPr>
      </p:pic>
      <p:pic>
        <p:nvPicPr>
          <p:cNvPr id="15" name="Picture 14" descr="A close up of a person&#10;&#10;Description generated with very high confidence">
            <a:extLst>
              <a:ext uri="{FF2B5EF4-FFF2-40B4-BE49-F238E27FC236}">
                <a16:creationId xmlns:a16="http://schemas.microsoft.com/office/drawing/2014/main" xmlns="" id="{1D78B88B-01C4-4A52-AE9D-0027B433E0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5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16" name="Picture 15" descr="A green chair&#10;&#10;Description generated with very high confidence">
            <a:extLst>
              <a:ext uri="{FF2B5EF4-FFF2-40B4-BE49-F238E27FC236}">
                <a16:creationId xmlns:a16="http://schemas.microsoft.com/office/drawing/2014/main" xmlns="" id="{CC59AAC7-6CBB-4F85-B5EC-99DDCB8332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b="17060"/>
          <a:stretch/>
        </p:blipFill>
        <p:spPr>
          <a:xfrm>
            <a:off x="321732" y="321732"/>
            <a:ext cx="3777025" cy="2407920"/>
          </a:xfrm>
          <a:prstGeom prst="rect">
            <a:avLst/>
          </a:prstGeom>
        </p:spPr>
      </p:pic>
      <p:pic>
        <p:nvPicPr>
          <p:cNvPr id="28" name="Picture 27" descr="A picture containing arthropod, invertebrate, animal, sitting&#10;&#10;Description generated with very high confidence">
            <a:extLst>
              <a:ext uri="{FF2B5EF4-FFF2-40B4-BE49-F238E27FC236}">
                <a16:creationId xmlns:a16="http://schemas.microsoft.com/office/drawing/2014/main" xmlns="" id="{AD7239FC-9C57-46F7-8490-B6A9B0A937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4" r="34000" b="16267"/>
          <a:stretch/>
        </p:blipFill>
        <p:spPr>
          <a:xfrm>
            <a:off x="8087671" y="321732"/>
            <a:ext cx="3782595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7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B8EA38D-DBD5-4D6E-83F3-DB1DE7A16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" r="48394" b="8742"/>
          <a:stretch/>
        </p:blipFill>
        <p:spPr>
          <a:xfrm>
            <a:off x="2724347" y="1598357"/>
            <a:ext cx="2347275" cy="3556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40C4800-8828-4548-B17E-BF47A4A6D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8" r="53826" b="7592"/>
          <a:stretch/>
        </p:blipFill>
        <p:spPr>
          <a:xfrm>
            <a:off x="5231028" y="1598357"/>
            <a:ext cx="2150902" cy="3556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8F0ACAA-173F-411A-B369-AB70DCD81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7" t="41859" r="3882" b="38367"/>
          <a:stretch/>
        </p:blipFill>
        <p:spPr>
          <a:xfrm>
            <a:off x="7524304" y="1598355"/>
            <a:ext cx="1996765" cy="3556958"/>
          </a:xfrm>
          <a:prstGeom prst="rect">
            <a:avLst/>
          </a:prstGeom>
        </p:spPr>
      </p:pic>
      <p:pic>
        <p:nvPicPr>
          <p:cNvPr id="18" name="Picture 17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xmlns="" id="{82968EBD-6A7B-4E9A-84F3-F209269781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1" t="11134" b="52303"/>
          <a:stretch/>
        </p:blipFill>
        <p:spPr>
          <a:xfrm>
            <a:off x="9674093" y="1598355"/>
            <a:ext cx="2378477" cy="3556958"/>
          </a:xfrm>
          <a:prstGeom prst="rect">
            <a:avLst/>
          </a:prstGeom>
        </p:spPr>
      </p:pic>
      <p:pic>
        <p:nvPicPr>
          <p:cNvPr id="20" name="Picture 19" descr="A picture containing colorful, train, animal, colored&#10;&#10;Description generated with high confidence">
            <a:extLst>
              <a:ext uri="{FF2B5EF4-FFF2-40B4-BE49-F238E27FC236}">
                <a16:creationId xmlns:a16="http://schemas.microsoft.com/office/drawing/2014/main" xmlns="" id="{B018CE0C-791F-4EEA-99E9-B35DD101C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7" y="1598356"/>
            <a:ext cx="2470469" cy="3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8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dirty="0"/>
              <a:t>Key colours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AAA632-C77F-40D6-8432-D6FCBD2E9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n orange motorcycle parked on the side of a building&#10;&#10;Description generated with high confidence">
            <a:extLst>
              <a:ext uri="{FF2B5EF4-FFF2-40B4-BE49-F238E27FC236}">
                <a16:creationId xmlns:a16="http://schemas.microsoft.com/office/drawing/2014/main" xmlns="" id="{960DBDA6-A100-465D-B9D0-39A3EA5C8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0" t="31713" r="16101" b="1351"/>
          <a:stretch/>
        </p:blipFill>
        <p:spPr>
          <a:xfrm>
            <a:off x="3621467" y="1440884"/>
            <a:ext cx="2318994" cy="3404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A33BB83-9CF5-4E77-A5A5-324CC28B9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6" r="13806" b="40075"/>
          <a:stretch/>
        </p:blipFill>
        <p:spPr>
          <a:xfrm>
            <a:off x="6092862" y="1451726"/>
            <a:ext cx="2318993" cy="3411932"/>
          </a:xfrm>
          <a:prstGeom prst="rect">
            <a:avLst/>
          </a:prstGeom>
        </p:spPr>
      </p:pic>
      <p:pic>
        <p:nvPicPr>
          <p:cNvPr id="19" name="Picture 18" descr="A picture containing food, indoor, sitting, table&#10;&#10;Description generated with very high confidence">
            <a:extLst>
              <a:ext uri="{FF2B5EF4-FFF2-40B4-BE49-F238E27FC236}">
                <a16:creationId xmlns:a16="http://schemas.microsoft.com/office/drawing/2014/main" xmlns="" id="{D70AD075-5C75-4123-962E-A89F6491E1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r="-1" b="2239"/>
          <a:stretch/>
        </p:blipFill>
        <p:spPr>
          <a:xfrm>
            <a:off x="8564256" y="1451726"/>
            <a:ext cx="2318993" cy="33936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D56CA6A9-C367-46C8-BE64-8E94ECC2B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2" t="18064" r="7919"/>
          <a:stretch/>
        </p:blipFill>
        <p:spPr>
          <a:xfrm>
            <a:off x="1150074" y="1451726"/>
            <a:ext cx="2318994" cy="3393649"/>
          </a:xfrm>
          <a:prstGeom prst="rect">
            <a:avLst/>
          </a:prstGeom>
        </p:spPr>
      </p:pic>
      <p:pic>
        <p:nvPicPr>
          <p:cNvPr id="22" name="Picture 21" descr="A picture containing person, clothing, woman, indoor&#10;&#10;Description generated with high confidence">
            <a:extLst>
              <a:ext uri="{FF2B5EF4-FFF2-40B4-BE49-F238E27FC236}">
                <a16:creationId xmlns:a16="http://schemas.microsoft.com/office/drawing/2014/main" xmlns="" id="{FBF3AB72-D86D-4C4D-BAD7-98F5D0E7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8" t="9889" r="28505"/>
          <a:stretch/>
        </p:blipFill>
        <p:spPr>
          <a:xfrm>
            <a:off x="8564254" y="1451726"/>
            <a:ext cx="2318995" cy="3393649"/>
          </a:xfrm>
          <a:prstGeom prst="rect">
            <a:avLst/>
          </a:prstGeom>
        </p:spPr>
      </p:pic>
      <p:pic>
        <p:nvPicPr>
          <p:cNvPr id="23" name="Picture 22" descr="A picture containing indoor, sitting, wall&#10;&#10;Description generated with very high confidence">
            <a:extLst>
              <a:ext uri="{FF2B5EF4-FFF2-40B4-BE49-F238E27FC236}">
                <a16:creationId xmlns:a16="http://schemas.microsoft.com/office/drawing/2014/main" xmlns="" id="{09A58482-9262-4AAF-B368-BED2FE0DB4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 b="1502"/>
          <a:stretch/>
        </p:blipFill>
        <p:spPr>
          <a:xfrm>
            <a:off x="8564254" y="1451727"/>
            <a:ext cx="2318995" cy="3411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45B83-CA8A-461C-BD52-4FCBF3257CD1}"/>
              </a:ext>
            </a:extLst>
          </p:cNvPr>
          <p:cNvSpPr/>
          <p:nvPr/>
        </p:nvSpPr>
        <p:spPr>
          <a:xfrm>
            <a:off x="1150074" y="4986781"/>
            <a:ext cx="2318994" cy="876689"/>
          </a:xfrm>
          <a:prstGeom prst="rect">
            <a:avLst/>
          </a:prstGeom>
          <a:solidFill>
            <a:srgbClr val="43B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E7CB526-6ADB-407B-9952-757DD1482466}"/>
              </a:ext>
            </a:extLst>
          </p:cNvPr>
          <p:cNvSpPr/>
          <p:nvPr/>
        </p:nvSpPr>
        <p:spPr>
          <a:xfrm>
            <a:off x="3621467" y="4986781"/>
            <a:ext cx="2318994" cy="876689"/>
          </a:xfrm>
          <a:prstGeom prst="rect">
            <a:avLst/>
          </a:prstGeom>
          <a:solidFill>
            <a:srgbClr val="F34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8EA23E4-01C7-4415-90A4-1F7BF347D8A2}"/>
              </a:ext>
            </a:extLst>
          </p:cNvPr>
          <p:cNvSpPr/>
          <p:nvPr/>
        </p:nvSpPr>
        <p:spPr>
          <a:xfrm>
            <a:off x="6092861" y="4986781"/>
            <a:ext cx="2318994" cy="876689"/>
          </a:xfrm>
          <a:prstGeom prst="rect">
            <a:avLst/>
          </a:prstGeom>
          <a:solidFill>
            <a:srgbClr val="323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08A1E35-F661-4EE0-9885-507FBAC69401}"/>
              </a:ext>
            </a:extLst>
          </p:cNvPr>
          <p:cNvSpPr/>
          <p:nvPr/>
        </p:nvSpPr>
        <p:spPr>
          <a:xfrm>
            <a:off x="8564255" y="4986781"/>
            <a:ext cx="2318994" cy="876689"/>
          </a:xfrm>
          <a:prstGeom prst="rect">
            <a:avLst/>
          </a:prstGeom>
          <a:solidFill>
            <a:srgbClr val="F4F4F4"/>
          </a:solidFill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ectangle 11"/>
          <p:cNvSpPr/>
          <p:nvPr/>
        </p:nvSpPr>
        <p:spPr>
          <a:xfrm>
            <a:off x="2924833" y="0"/>
            <a:ext cx="37706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Orange</a:t>
            </a:r>
            <a:r>
              <a:rPr lang="en-US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: </a:t>
            </a:r>
            <a:endParaRPr lang="en-US" dirty="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R: 243</a:t>
            </a:r>
          </a:p>
          <a:p>
            <a:r>
              <a:rPr lang="en-US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G:75</a:t>
            </a:r>
          </a:p>
          <a:p>
            <a:r>
              <a:rPr lang="en-US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B: 41</a:t>
            </a:r>
          </a:p>
          <a:p>
            <a:endParaRPr lang="en-US" dirty="0" smtClean="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dirty="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dirty="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91758" y="128274"/>
            <a:ext cx="226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Teal</a:t>
            </a:r>
            <a:r>
              <a:rPr lang="en-US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: </a:t>
            </a:r>
            <a:endParaRPr lang="en-US" dirty="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R: 67</a:t>
            </a:r>
          </a:p>
          <a:p>
            <a:r>
              <a:rPr lang="en-US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G:180</a:t>
            </a:r>
          </a:p>
          <a:p>
            <a:r>
              <a:rPr lang="en-US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B: 181</a:t>
            </a:r>
            <a:endParaRPr lang="en-US" b="0" i="0" dirty="0">
              <a:solidFill>
                <a:srgbClr val="000000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19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dirty="0"/>
              <a:t>The fonts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2B1868B-6A0A-4D71-8EF6-090C536A2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3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72F0CC-4523-44F2-8D18-3B006F6D3736}"/>
              </a:ext>
            </a:extLst>
          </p:cNvPr>
          <p:cNvSpPr/>
          <p:nvPr/>
        </p:nvSpPr>
        <p:spPr>
          <a:xfrm>
            <a:off x="1150074" y="4986780"/>
            <a:ext cx="2318994" cy="876689"/>
          </a:xfrm>
          <a:prstGeom prst="rect">
            <a:avLst/>
          </a:prstGeom>
          <a:solidFill>
            <a:srgbClr val="43B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24E2047-261C-44AB-9385-BA8FB88B465F}"/>
              </a:ext>
            </a:extLst>
          </p:cNvPr>
          <p:cNvSpPr/>
          <p:nvPr/>
        </p:nvSpPr>
        <p:spPr>
          <a:xfrm>
            <a:off x="6092861" y="4986780"/>
            <a:ext cx="2318994" cy="876689"/>
          </a:xfrm>
          <a:prstGeom prst="rect">
            <a:avLst/>
          </a:prstGeom>
          <a:solidFill>
            <a:srgbClr val="323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EDC90F6-328B-4D98-B204-93A6B5D78D58}"/>
              </a:ext>
            </a:extLst>
          </p:cNvPr>
          <p:cNvSpPr/>
          <p:nvPr/>
        </p:nvSpPr>
        <p:spPr>
          <a:xfrm>
            <a:off x="8564255" y="4986780"/>
            <a:ext cx="2318994" cy="876689"/>
          </a:xfrm>
          <a:prstGeom prst="rect">
            <a:avLst/>
          </a:prstGeom>
          <a:solidFill>
            <a:srgbClr val="F4F4F4"/>
          </a:solidFill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AE7B2B9-94D8-4E87-8962-3FADEB67B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41" y="2103824"/>
            <a:ext cx="1900159" cy="1809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E96E544-FC49-4738-B1D4-2192DC8171F0}"/>
              </a:ext>
            </a:extLst>
          </p:cNvPr>
          <p:cNvSpPr txBox="1"/>
          <p:nvPr/>
        </p:nvSpPr>
        <p:spPr>
          <a:xfrm>
            <a:off x="3621467" y="2693672"/>
            <a:ext cx="226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Hiragino Kaku Gothic Pro W3" charset="-128"/>
                <a:cs typeface="Hiragino Kaku Gothic Pro W3" charset="-128"/>
              </a:rPr>
              <a:t>Knowledge is your Superpower. 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66179CD-9582-4B5A-839E-B65263045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2" t="42441" r="49429" b="44512"/>
          <a:stretch/>
        </p:blipFill>
        <p:spPr>
          <a:xfrm>
            <a:off x="6594284" y="2694527"/>
            <a:ext cx="3635142" cy="670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B0CE567-D9E8-4FEE-B7A7-31B13C67E0E4}"/>
              </a:ext>
            </a:extLst>
          </p:cNvPr>
          <p:cNvSpPr txBox="1"/>
          <p:nvPr/>
        </p:nvSpPr>
        <p:spPr>
          <a:xfrm>
            <a:off x="1045223" y="1319432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Logo font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19861CC-497F-4F26-A3FB-F5C22834E4C3}"/>
              </a:ext>
            </a:extLst>
          </p:cNvPr>
          <p:cNvSpPr txBox="1"/>
          <p:nvPr/>
        </p:nvSpPr>
        <p:spPr>
          <a:xfrm>
            <a:off x="3621467" y="1042433"/>
            <a:ext cx="2318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Body copy: </a:t>
            </a: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Century Gothic in grey or white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C4BFA75-F9D4-4D32-9965-DC6AEF63784E}"/>
              </a:ext>
            </a:extLst>
          </p:cNvPr>
          <p:cNvSpPr txBox="1"/>
          <p:nvPr/>
        </p:nvSpPr>
        <p:spPr>
          <a:xfrm>
            <a:off x="6594284" y="1042433"/>
            <a:ext cx="3444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Header copy</a:t>
            </a:r>
            <a:br>
              <a:rPr lang="en-ZA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</a:b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On white, grey, teal </a:t>
            </a:r>
          </a:p>
          <a:p>
            <a:pPr algn="ctr"/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or orange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9BDC4AB-557A-45EE-A021-6B6EE476AF29}"/>
              </a:ext>
            </a:extLst>
          </p:cNvPr>
          <p:cNvSpPr/>
          <p:nvPr/>
        </p:nvSpPr>
        <p:spPr>
          <a:xfrm>
            <a:off x="3621467" y="4986781"/>
            <a:ext cx="2318994" cy="876689"/>
          </a:xfrm>
          <a:prstGeom prst="rect">
            <a:avLst/>
          </a:prstGeom>
          <a:solidFill>
            <a:srgbClr val="F34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2539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dirty="0"/>
              <a:t>The logos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7051ECB-50BA-4F0F-980F-B301B4226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B9A5205-BE8A-46FE-89CA-B1BDB24B4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32" y="3695062"/>
            <a:ext cx="2779908" cy="2646641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898697B-A916-455C-B4D1-C389AC455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46" y="631598"/>
            <a:ext cx="2784584" cy="2648979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32EBB90-236E-4C94-9355-DE8F5CEB0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78" y="3695062"/>
            <a:ext cx="2784584" cy="2648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ED36B1B-DB60-4CB8-88F9-F17B2CED0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86" y="3674165"/>
            <a:ext cx="2779908" cy="2646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DB43DD1-B585-4E88-AD1A-373F2A9C9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87" y="697586"/>
            <a:ext cx="2779908" cy="264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CA3AC1C-8D78-4BC4-A61F-8D86D62A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89" y="631598"/>
            <a:ext cx="2779908" cy="264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6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dirty="0"/>
              <a:t>Photography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5163FBE-40DF-4124-BCDA-D54B86DD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6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Orange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214B39C-274C-45A5-BB06-A35FDAC98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46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a white shirt&#10;&#10;Description generated with very high confidence">
            <a:extLst>
              <a:ext uri="{FF2B5EF4-FFF2-40B4-BE49-F238E27FC236}">
                <a16:creationId xmlns:a16="http://schemas.microsoft.com/office/drawing/2014/main" xmlns="" id="{981EB5D9-D724-4E6C-8137-69320EED8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440" y="3564797"/>
            <a:ext cx="1869950" cy="2810207"/>
          </a:xfrm>
          <a:prstGeom prst="rect">
            <a:avLst/>
          </a:prstGeom>
        </p:spPr>
      </p:pic>
      <p:pic>
        <p:nvPicPr>
          <p:cNvPr id="8" name="Picture 7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xmlns="" id="{07487EBA-4087-45C2-A16E-8635C20E7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14" y="593260"/>
            <a:ext cx="2107103" cy="2810206"/>
          </a:xfrm>
          <a:prstGeom prst="rect">
            <a:avLst/>
          </a:prstGeom>
        </p:spPr>
      </p:pic>
      <p:pic>
        <p:nvPicPr>
          <p:cNvPr id="10" name="Picture 9" descr="A person wearing a black shirt&#10;&#10;Description generated with high confidence">
            <a:extLst>
              <a:ext uri="{FF2B5EF4-FFF2-40B4-BE49-F238E27FC236}">
                <a16:creationId xmlns:a16="http://schemas.microsoft.com/office/drawing/2014/main" xmlns="" id="{18EA3622-C8C5-446F-BEB7-E153DE3CC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080" y="593260"/>
            <a:ext cx="4215310" cy="2810206"/>
          </a:xfrm>
          <a:prstGeom prst="rect">
            <a:avLst/>
          </a:prstGeom>
        </p:spPr>
      </p:pic>
      <p:pic>
        <p:nvPicPr>
          <p:cNvPr id="12" name="Picture 11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D1070197-5837-4A8E-A395-9623EC472E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3"/>
          <a:stretch/>
        </p:blipFill>
        <p:spPr>
          <a:xfrm>
            <a:off x="612741" y="3564796"/>
            <a:ext cx="4884889" cy="2810207"/>
          </a:xfrm>
          <a:prstGeom prst="rect">
            <a:avLst/>
          </a:prstGeom>
        </p:spPr>
      </p:pic>
      <p:pic>
        <p:nvPicPr>
          <p:cNvPr id="14" name="Picture 13" descr="A person wearing a white shirt and black hair&#10;&#10;Description generated with very high confidence">
            <a:extLst>
              <a:ext uri="{FF2B5EF4-FFF2-40B4-BE49-F238E27FC236}">
                <a16:creationId xmlns:a16="http://schemas.microsoft.com/office/drawing/2014/main" xmlns="" id="{2F799930-9A83-4E8F-B473-59B9A1CB5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15" y="3564797"/>
            <a:ext cx="3747240" cy="2810206"/>
          </a:xfrm>
          <a:prstGeom prst="rect">
            <a:avLst/>
          </a:prstGeom>
        </p:spPr>
      </p:pic>
      <p:pic>
        <p:nvPicPr>
          <p:cNvPr id="16" name="Picture 15" descr="A person wearing a white shirt and black hat&#10;&#10;Description generated with very high confidence">
            <a:extLst>
              <a:ext uri="{FF2B5EF4-FFF2-40B4-BE49-F238E27FC236}">
                <a16:creationId xmlns:a16="http://schemas.microsoft.com/office/drawing/2014/main" xmlns="" id="{B22CD3F9-0EBE-43C9-8507-02A87BCAB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1" y="593260"/>
            <a:ext cx="4215310" cy="281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39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man, wall&#10;&#10;Description generated with high confidence">
            <a:extLst>
              <a:ext uri="{FF2B5EF4-FFF2-40B4-BE49-F238E27FC236}">
                <a16:creationId xmlns:a16="http://schemas.microsoft.com/office/drawing/2014/main" xmlns="" id="{D413F767-839C-40E2-96BE-892FD05AD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723" y="3651157"/>
            <a:ext cx="3474014" cy="2316009"/>
          </a:xfrm>
          <a:prstGeom prst="rect">
            <a:avLst/>
          </a:prstGeom>
        </p:spPr>
      </p:pic>
      <p:pic>
        <p:nvPicPr>
          <p:cNvPr id="7" name="Picture 6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xmlns="" id="{122BE8FD-073E-4369-AD64-2D2C045F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36" y="1119222"/>
            <a:ext cx="3231962" cy="4847944"/>
          </a:xfrm>
          <a:prstGeom prst="rect">
            <a:avLst/>
          </a:prstGeom>
        </p:spPr>
      </p:pic>
      <p:pic>
        <p:nvPicPr>
          <p:cNvPr id="9" name="Picture 8" descr="A close up of a person&#10;&#10;Description generated with very high confidence">
            <a:extLst>
              <a:ext uri="{FF2B5EF4-FFF2-40B4-BE49-F238E27FC236}">
                <a16:creationId xmlns:a16="http://schemas.microsoft.com/office/drawing/2014/main" xmlns="" id="{491518B1-8325-42DA-B668-BDF2FD8FE2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86"/>
          <a:stretch/>
        </p:blipFill>
        <p:spPr>
          <a:xfrm>
            <a:off x="242792" y="1119222"/>
            <a:ext cx="4705919" cy="4847944"/>
          </a:xfrm>
          <a:prstGeom prst="rect">
            <a:avLst/>
          </a:prstGeom>
        </p:spPr>
      </p:pic>
      <p:pic>
        <p:nvPicPr>
          <p:cNvPr id="11" name="Picture 10" descr="A person wearing glasses&#10;&#10;Description generated with very high confidence">
            <a:extLst>
              <a:ext uri="{FF2B5EF4-FFF2-40B4-BE49-F238E27FC236}">
                <a16:creationId xmlns:a16="http://schemas.microsoft.com/office/drawing/2014/main" xmlns="" id="{047C2A18-6FA6-4BF8-93F7-1A8E1948E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21" y="1119222"/>
            <a:ext cx="3515916" cy="23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69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dirty="0"/>
              <a:t>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EC7446D-51FF-4BA0-B845-2375D0065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1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&#10;&#10;Description generated with high confidence">
            <a:extLst>
              <a:ext uri="{FF2B5EF4-FFF2-40B4-BE49-F238E27FC236}">
                <a16:creationId xmlns:a16="http://schemas.microsoft.com/office/drawing/2014/main" xmlns="" id="{D281AC64-9D15-45C2-9A6F-E8FC47B61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395" y="5201212"/>
            <a:ext cx="1557807" cy="1557807"/>
          </a:xfrm>
          <a:prstGeom prst="rect">
            <a:avLst/>
          </a:prstGeom>
        </p:spPr>
      </p:pic>
      <p:pic>
        <p:nvPicPr>
          <p:cNvPr id="7" name="Picture 6" descr="A city at night&#10;&#10;Description generated with high confidence">
            <a:extLst>
              <a:ext uri="{FF2B5EF4-FFF2-40B4-BE49-F238E27FC236}">
                <a16:creationId xmlns:a16="http://schemas.microsoft.com/office/drawing/2014/main" xmlns="" id="{60742649-B966-4362-BF84-873C32182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8" y="3478101"/>
            <a:ext cx="6501160" cy="3280918"/>
          </a:xfrm>
          <a:prstGeom prst="rect">
            <a:avLst/>
          </a:prstGeom>
        </p:spPr>
      </p:pic>
      <p:pic>
        <p:nvPicPr>
          <p:cNvPr id="9" name="Picture 8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xmlns="" id="{6861F9F2-8AE4-490E-B0FA-1AB8A71AE3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30800" r="4733"/>
          <a:stretch/>
        </p:blipFill>
        <p:spPr>
          <a:xfrm>
            <a:off x="3560567" y="94266"/>
            <a:ext cx="3103480" cy="3337089"/>
          </a:xfrm>
          <a:prstGeom prst="rect">
            <a:avLst/>
          </a:prstGeom>
        </p:spPr>
      </p:pic>
      <p:pic>
        <p:nvPicPr>
          <p:cNvPr id="13" name="Picture 12" descr="A skyscraper in the background&#10;&#10;Description generated with high confidence">
            <a:extLst>
              <a:ext uri="{FF2B5EF4-FFF2-40B4-BE49-F238E27FC236}">
                <a16:creationId xmlns:a16="http://schemas.microsoft.com/office/drawing/2014/main" xmlns="" id="{A350C2F8-7F7F-499F-84E7-BCF902DAA1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1293" b="10475"/>
          <a:stretch/>
        </p:blipFill>
        <p:spPr>
          <a:xfrm>
            <a:off x="6721311" y="79570"/>
            <a:ext cx="5318891" cy="5045115"/>
          </a:xfrm>
          <a:prstGeom prst="rect">
            <a:avLst/>
          </a:prstGeom>
        </p:spPr>
      </p:pic>
      <p:pic>
        <p:nvPicPr>
          <p:cNvPr id="15" name="Picture 14" descr="A picture containing sky, outdoor, light, boat&#10;&#10;Description generated with high confidence">
            <a:extLst>
              <a:ext uri="{FF2B5EF4-FFF2-40B4-BE49-F238E27FC236}">
                <a16:creationId xmlns:a16="http://schemas.microsoft.com/office/drawing/2014/main" xmlns="" id="{6FE8A761-736A-4FE3-8192-005F1364D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58" y="5234140"/>
            <a:ext cx="1699977" cy="15248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A399A7E-9534-4693-A1E2-4D8EC6BE27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" b="5632"/>
          <a:stretch/>
        </p:blipFill>
        <p:spPr>
          <a:xfrm>
            <a:off x="8661263" y="5234140"/>
            <a:ext cx="1632806" cy="1524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D51CE73-5471-4AC4-9E01-19AFFBF579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" b="10900"/>
          <a:stretch/>
        </p:blipFill>
        <p:spPr>
          <a:xfrm>
            <a:off x="171757" y="94266"/>
            <a:ext cx="3314987" cy="33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7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dirty="0"/>
              <a:t>Patterns </a:t>
            </a:r>
            <a:br>
              <a:rPr lang="en-ZA" dirty="0"/>
            </a:br>
            <a:r>
              <a:rPr lang="en-ZA" dirty="0"/>
              <a:t>&amp; wallpapers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166DD1A-AC0A-47DD-AB8B-56B7472B9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01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orange, group, colored&#10;&#10;Description generated with high confidence">
            <a:extLst>
              <a:ext uri="{FF2B5EF4-FFF2-40B4-BE49-F238E27FC236}">
                <a16:creationId xmlns:a16="http://schemas.microsoft.com/office/drawing/2014/main" xmlns="" id="{6466ABA2-0506-4943-B929-2CDD316BC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51" y="577117"/>
            <a:ext cx="2836027" cy="28360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9B906F4F-6EE8-4F75-B004-C9EC7117A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081" y="3708448"/>
            <a:ext cx="2920572" cy="292057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5AD13DA5-501C-4A27-938F-DC3820A76B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" b="-1"/>
          <a:stretch/>
        </p:blipFill>
        <p:spPr>
          <a:xfrm>
            <a:off x="115500" y="577116"/>
            <a:ext cx="2920572" cy="2876979"/>
          </a:xfrm>
          <a:prstGeom prst="rect">
            <a:avLst/>
          </a:prstGeom>
        </p:spPr>
      </p:pic>
      <p:pic>
        <p:nvPicPr>
          <p:cNvPr id="46" name="Picture 45" descr="A picture containing kite, indoor, colorful&#10;&#10;Description generated with very high confidence">
            <a:extLst>
              <a:ext uri="{FF2B5EF4-FFF2-40B4-BE49-F238E27FC236}">
                <a16:creationId xmlns:a16="http://schemas.microsoft.com/office/drawing/2014/main" xmlns="" id="{F9E6E07E-284E-41A5-B09F-3C1F78EA8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4" y="871225"/>
            <a:ext cx="2096055" cy="2096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484C67CE-388C-4F8A-977C-5AED4DC64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608" y="581525"/>
            <a:ext cx="2910616" cy="291061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CB8ABBF8-2675-43F0-9BA9-65AA120B4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25" y="3698823"/>
            <a:ext cx="2920572" cy="2920572"/>
          </a:xfrm>
          <a:prstGeom prst="rect">
            <a:avLst/>
          </a:prstGeom>
        </p:spPr>
      </p:pic>
      <p:pic>
        <p:nvPicPr>
          <p:cNvPr id="31" name="Picture 30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xmlns="" id="{9DF40665-AB1B-4D94-A75B-E58C25BE8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92" y="876979"/>
            <a:ext cx="2171718" cy="217171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97E126C4-DB92-43F0-83A4-A0FB814C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18" y="3698823"/>
            <a:ext cx="2920572" cy="29205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6AB260CF-728E-4D4B-A453-5221799D56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7" r="29570"/>
          <a:stretch/>
        </p:blipFill>
        <p:spPr>
          <a:xfrm>
            <a:off x="1841667" y="4189832"/>
            <a:ext cx="2096055" cy="2096055"/>
          </a:xfrm>
          <a:prstGeom prst="rect">
            <a:avLst/>
          </a:prstGeom>
        </p:spPr>
      </p:pic>
      <p:pic>
        <p:nvPicPr>
          <p:cNvPr id="42" name="Picture 41" descr="A picture containing kite, indoor, colorful&#10;&#10;Description generated with very high confidence">
            <a:extLst>
              <a:ext uri="{FF2B5EF4-FFF2-40B4-BE49-F238E27FC236}">
                <a16:creationId xmlns:a16="http://schemas.microsoft.com/office/drawing/2014/main" xmlns="" id="{9CCB5739-2DC3-42FF-BC7B-780280D9C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82" y="578924"/>
            <a:ext cx="2879184" cy="2879184"/>
          </a:xfrm>
          <a:prstGeom prst="rect">
            <a:avLst/>
          </a:prstGeom>
        </p:spPr>
      </p:pic>
      <p:pic>
        <p:nvPicPr>
          <p:cNvPr id="37" name="Picture 36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xmlns="" id="{BA870A7E-2B00-49C8-AA44-E866133BD7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4" r="4202" b="30013"/>
          <a:stretch/>
        </p:blipFill>
        <p:spPr>
          <a:xfrm>
            <a:off x="6566040" y="887991"/>
            <a:ext cx="2163246" cy="21884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A6EC4F32-CF21-4D47-8F2C-28E17408B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77" y="4134885"/>
            <a:ext cx="2179890" cy="2215862"/>
          </a:xfrm>
          <a:prstGeom prst="rect">
            <a:avLst/>
          </a:prstGeom>
        </p:spPr>
      </p:pic>
      <p:pic>
        <p:nvPicPr>
          <p:cNvPr id="36" name="Picture 35" descr="A hot dog&#10;&#10;Description generated with high confidence">
            <a:extLst>
              <a:ext uri="{FF2B5EF4-FFF2-40B4-BE49-F238E27FC236}">
                <a16:creationId xmlns:a16="http://schemas.microsoft.com/office/drawing/2014/main" xmlns="" id="{B6643A49-EB1C-46FC-A9CF-48FCE90834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" r="-1" b="25219"/>
          <a:stretch/>
        </p:blipFill>
        <p:spPr>
          <a:xfrm>
            <a:off x="9578294" y="869837"/>
            <a:ext cx="2155051" cy="2188486"/>
          </a:xfrm>
          <a:prstGeom prst="rect">
            <a:avLst/>
          </a:prstGeom>
        </p:spPr>
      </p:pic>
      <p:pic>
        <p:nvPicPr>
          <p:cNvPr id="9" name="Picture 8" descr="A picture containing building, floor&#10;&#10;Description generated with high confidence">
            <a:extLst>
              <a:ext uri="{FF2B5EF4-FFF2-40B4-BE49-F238E27FC236}">
                <a16:creationId xmlns:a16="http://schemas.microsoft.com/office/drawing/2014/main" xmlns="" id="{9AF6D672-4F88-4F88-BAD9-1B894DFE08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24" y="4074491"/>
            <a:ext cx="2188486" cy="21884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0909CAB-FEEB-4439-BEF4-60948B237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608" y="572099"/>
            <a:ext cx="2910616" cy="2910616"/>
          </a:xfrm>
          <a:prstGeom prst="rect">
            <a:avLst/>
          </a:prstGeom>
        </p:spPr>
      </p:pic>
      <p:pic>
        <p:nvPicPr>
          <p:cNvPr id="17" name="Picture 16" descr="A hot dog&#10;&#10;Description generated with high confidence">
            <a:extLst>
              <a:ext uri="{FF2B5EF4-FFF2-40B4-BE49-F238E27FC236}">
                <a16:creationId xmlns:a16="http://schemas.microsoft.com/office/drawing/2014/main" xmlns="" id="{7103405C-9CF4-4FC1-BBF8-CEFF0585FF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" r="-1" b="25219"/>
          <a:stretch/>
        </p:blipFill>
        <p:spPr>
          <a:xfrm>
            <a:off x="9578294" y="860411"/>
            <a:ext cx="2155051" cy="21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17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dirty="0"/>
              <a:t>The look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FB68799-41CE-4499-933E-10DC13C5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7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black shirt&#10;&#10;Description generated with high confidence">
            <a:extLst>
              <a:ext uri="{FF2B5EF4-FFF2-40B4-BE49-F238E27FC236}">
                <a16:creationId xmlns:a16="http://schemas.microsoft.com/office/drawing/2014/main" xmlns="" id="{A81676A6-83A5-4230-8109-900252457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8" y="150808"/>
            <a:ext cx="5778349" cy="3852232"/>
          </a:xfrm>
          <a:prstGeom prst="rect">
            <a:avLst/>
          </a:prstGeom>
        </p:spPr>
      </p:pic>
      <p:pic>
        <p:nvPicPr>
          <p:cNvPr id="5" name="Picture 4" descr="A city at night&#10;&#10;Description generated with high confidence">
            <a:extLst>
              <a:ext uri="{FF2B5EF4-FFF2-40B4-BE49-F238E27FC236}">
                <a16:creationId xmlns:a16="http://schemas.microsoft.com/office/drawing/2014/main" xmlns="" id="{B4ABF7B9-2D0D-49CB-A29E-32B0EFB8A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"/>
          <a:stretch/>
        </p:blipFill>
        <p:spPr>
          <a:xfrm>
            <a:off x="245668" y="3941860"/>
            <a:ext cx="5778349" cy="2802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C41F9AA-B8AD-4DFB-9BA1-294E4B7BD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723" y="150808"/>
            <a:ext cx="3531146" cy="4277174"/>
          </a:xfrm>
          <a:prstGeom prst="rect">
            <a:avLst/>
          </a:prstGeom>
        </p:spPr>
      </p:pic>
      <p:pic>
        <p:nvPicPr>
          <p:cNvPr id="7" name="Picture 6" descr="A picture containing person, man, wall&#10;&#10;Description generated with high confidence">
            <a:extLst>
              <a:ext uri="{FF2B5EF4-FFF2-40B4-BE49-F238E27FC236}">
                <a16:creationId xmlns:a16="http://schemas.microsoft.com/office/drawing/2014/main" xmlns="" id="{E36F00E1-E403-479B-9FBA-C540C5300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723" y="4389894"/>
            <a:ext cx="3531146" cy="2354097"/>
          </a:xfrm>
          <a:prstGeom prst="rect">
            <a:avLst/>
          </a:prstGeom>
        </p:spPr>
      </p:pic>
      <p:pic>
        <p:nvPicPr>
          <p:cNvPr id="8" name="Picture 7" descr="A picture containing kite, indoor, colorful&#10;&#10;Description generated with very high confidence">
            <a:extLst>
              <a:ext uri="{FF2B5EF4-FFF2-40B4-BE49-F238E27FC236}">
                <a16:creationId xmlns:a16="http://schemas.microsoft.com/office/drawing/2014/main" xmlns="" id="{C6EBB3AF-D308-4F07-8692-DB2110343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071" y="150808"/>
            <a:ext cx="2181785" cy="2181785"/>
          </a:xfrm>
          <a:prstGeom prst="rect">
            <a:avLst/>
          </a:prstGeom>
        </p:spPr>
      </p:pic>
      <p:pic>
        <p:nvPicPr>
          <p:cNvPr id="9" name="Picture 8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xmlns="" id="{1F40CFE4-7996-40BF-A0D3-BC4D990DEA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4" r="4202" b="30013"/>
          <a:stretch/>
        </p:blipFill>
        <p:spPr>
          <a:xfrm>
            <a:off x="6217340" y="2424560"/>
            <a:ext cx="2163246" cy="2188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0C331A2-855F-4480-8BA5-5DBD0D30C2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3"/>
          <a:stretch/>
        </p:blipFill>
        <p:spPr>
          <a:xfrm>
            <a:off x="6217340" y="4705012"/>
            <a:ext cx="2179890" cy="20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49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A6B63912-511C-442D-BB4C-6A9614A69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7" t="10963" r="12833" b="5185"/>
          <a:stretch/>
        </p:blipFill>
        <p:spPr>
          <a:xfrm>
            <a:off x="3813978" y="657467"/>
            <a:ext cx="2941643" cy="5842000"/>
          </a:xfrm>
          <a:prstGeom prst="rect">
            <a:avLst/>
          </a:prstGeom>
        </p:spPr>
      </p:pic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xmlns="" id="{DF9D2DE9-60AF-4B35-A5CF-B650ECE56C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518" r="4334" b="12889"/>
          <a:stretch/>
        </p:blipFill>
        <p:spPr>
          <a:xfrm>
            <a:off x="6894745" y="657467"/>
            <a:ext cx="5084732" cy="2425098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3CC3A127-D8A4-4078-8E20-B47C14A58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1111" r="65917" b="3703"/>
          <a:stretch/>
        </p:blipFill>
        <p:spPr>
          <a:xfrm>
            <a:off x="453848" y="657467"/>
            <a:ext cx="3180080" cy="584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3A82002-3C77-404E-B84F-433BC58C44CA}"/>
              </a:ext>
            </a:extLst>
          </p:cNvPr>
          <p:cNvSpPr/>
          <p:nvPr/>
        </p:nvSpPr>
        <p:spPr>
          <a:xfrm>
            <a:off x="7748832" y="3780148"/>
            <a:ext cx="3318235" cy="1640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Hi Carmen, the quality here is not great. Perhaps just replace with the real thing </a:t>
            </a:r>
            <a:r>
              <a:rPr lang="en-ZA" dirty="0">
                <a:sym typeface="Wingdings" panose="05000000000000000000" pitchFamily="2" charset="2"/>
              </a:rPr>
              <a:t>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41896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white board&#10;&#10;Description generated with high confidence">
            <a:extLst>
              <a:ext uri="{FF2B5EF4-FFF2-40B4-BE49-F238E27FC236}">
                <a16:creationId xmlns:a16="http://schemas.microsoft.com/office/drawing/2014/main" xmlns="" id="{E1A1402C-DC89-4E6A-BB7B-AB58C102B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50"/>
          <a:stretch/>
        </p:blipFill>
        <p:spPr>
          <a:xfrm>
            <a:off x="6951067" y="179651"/>
            <a:ext cx="1714469" cy="3520479"/>
          </a:xfrm>
          <a:prstGeom prst="rect">
            <a:avLst/>
          </a:prstGeom>
        </p:spPr>
      </p:pic>
      <p:pic>
        <p:nvPicPr>
          <p:cNvPr id="9" name="Picture 8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xmlns="" id="{690C3F00-7262-44A3-9973-824EA837FA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" r="1704"/>
          <a:stretch/>
        </p:blipFill>
        <p:spPr>
          <a:xfrm>
            <a:off x="184734" y="3792687"/>
            <a:ext cx="4425343" cy="2863159"/>
          </a:xfrm>
          <a:prstGeom prst="rect">
            <a:avLst/>
          </a:prstGeom>
        </p:spPr>
      </p:pic>
      <p:pic>
        <p:nvPicPr>
          <p:cNvPr id="13" name="Picture 12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xmlns="" id="{8622A282-597E-4468-870B-47A409994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3"/>
          <a:stretch/>
        </p:blipFill>
        <p:spPr>
          <a:xfrm>
            <a:off x="173171" y="169019"/>
            <a:ext cx="3367471" cy="3531112"/>
          </a:xfrm>
          <a:prstGeom prst="rect">
            <a:avLst/>
          </a:prstGeom>
        </p:spPr>
      </p:pic>
      <p:pic>
        <p:nvPicPr>
          <p:cNvPr id="15" name="Picture 14" descr="A person wearing a white shirt&#10;&#10;Description generated with very high confidence">
            <a:extLst>
              <a:ext uri="{FF2B5EF4-FFF2-40B4-BE49-F238E27FC236}">
                <a16:creationId xmlns:a16="http://schemas.microsoft.com/office/drawing/2014/main" xmlns="" id="{C18621E7-343D-4D59-9A1A-931890163A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05" b="4185"/>
          <a:stretch/>
        </p:blipFill>
        <p:spPr>
          <a:xfrm>
            <a:off x="9250326" y="3792688"/>
            <a:ext cx="2773655" cy="2895193"/>
          </a:xfrm>
          <a:prstGeom prst="rect">
            <a:avLst/>
          </a:prstGeom>
        </p:spPr>
      </p:pic>
      <p:pic>
        <p:nvPicPr>
          <p:cNvPr id="17" name="Picture 16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xmlns="" id="{3F624EC4-BB6B-49E9-A96B-72BF096F05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4"/>
          <a:stretch/>
        </p:blipFill>
        <p:spPr>
          <a:xfrm>
            <a:off x="8781544" y="115855"/>
            <a:ext cx="3242437" cy="3531112"/>
          </a:xfrm>
          <a:prstGeom prst="rect">
            <a:avLst/>
          </a:prstGeom>
        </p:spPr>
      </p:pic>
      <p:pic>
        <p:nvPicPr>
          <p:cNvPr id="7" name="Picture 6" descr="A person wearing glasses&#10;&#10;Description generated with very high confidence">
            <a:extLst>
              <a:ext uri="{FF2B5EF4-FFF2-40B4-BE49-F238E27FC236}">
                <a16:creationId xmlns:a16="http://schemas.microsoft.com/office/drawing/2014/main" xmlns="" id="{DAE7C5B8-DA95-479B-BC90-BF4A0202BB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54" y="3792688"/>
            <a:ext cx="4333295" cy="2888863"/>
          </a:xfrm>
          <a:prstGeom prst="rect">
            <a:avLst/>
          </a:prstGeom>
        </p:spPr>
      </p:pic>
      <p:pic>
        <p:nvPicPr>
          <p:cNvPr id="11" name="Picture 10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xmlns="" id="{21956D25-E83A-452A-9333-17DC8CE4C6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6"/>
          <a:stretch/>
        </p:blipFill>
        <p:spPr>
          <a:xfrm>
            <a:off x="3668229" y="169017"/>
            <a:ext cx="3159580" cy="35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4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3" name="Picture 12" descr="A picture containing building, outdoor, graffiti, fence&#10;&#10;Description generated with very high confidence">
            <a:extLst>
              <a:ext uri="{FF2B5EF4-FFF2-40B4-BE49-F238E27FC236}">
                <a16:creationId xmlns:a16="http://schemas.microsoft.com/office/drawing/2014/main" xmlns="" id="{AC444B35-22D1-4F3F-8922-07579F839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r="16012" b="-2"/>
          <a:stretch/>
        </p:blipFill>
        <p:spPr>
          <a:xfrm>
            <a:off x="7718889" y="321732"/>
            <a:ext cx="4151376" cy="6214533"/>
          </a:xfrm>
          <a:prstGeom prst="rect">
            <a:avLst/>
          </a:prstGeom>
        </p:spPr>
      </p:pic>
      <p:pic>
        <p:nvPicPr>
          <p:cNvPr id="27" name="Picture 26" descr="A picture containing weapon, sky, smoke, missile&#10;&#10;Description generated with high confidence">
            <a:extLst>
              <a:ext uri="{FF2B5EF4-FFF2-40B4-BE49-F238E27FC236}">
                <a16:creationId xmlns:a16="http://schemas.microsoft.com/office/drawing/2014/main" xmlns="" id="{BF4425C9-1233-4108-93E0-664553127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7" r="3" b="6213"/>
          <a:stretch/>
        </p:blipFill>
        <p:spPr>
          <a:xfrm>
            <a:off x="321734" y="321732"/>
            <a:ext cx="3084025" cy="3067161"/>
          </a:xfrm>
          <a:prstGeom prst="rect">
            <a:avLst/>
          </a:prstGeom>
        </p:spPr>
      </p:pic>
      <p:pic>
        <p:nvPicPr>
          <p:cNvPr id="29" name="Picture 28" descr="A picture containing floor&#10;&#10;Description generated with high confidence">
            <a:extLst>
              <a:ext uri="{FF2B5EF4-FFF2-40B4-BE49-F238E27FC236}">
                <a16:creationId xmlns:a16="http://schemas.microsoft.com/office/drawing/2014/main" xmlns="" id="{C3753716-CE86-4ED4-8776-B1B0E77455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r="-1" b="-1"/>
          <a:stretch/>
        </p:blipFill>
        <p:spPr>
          <a:xfrm>
            <a:off x="3490161" y="321732"/>
            <a:ext cx="4151376" cy="6214533"/>
          </a:xfrm>
          <a:prstGeom prst="rect">
            <a:avLst/>
          </a:prstGeom>
        </p:spPr>
      </p:pic>
      <p:pic>
        <p:nvPicPr>
          <p:cNvPr id="25" name="Picture 24" descr="An orange motorcycle parked on the side of a building&#10;&#10;Description generated with high confidence">
            <a:extLst>
              <a:ext uri="{FF2B5EF4-FFF2-40B4-BE49-F238E27FC236}">
                <a16:creationId xmlns:a16="http://schemas.microsoft.com/office/drawing/2014/main" xmlns="" id="{50690963-EDAB-47E2-B5EF-5598D8DAB9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13" r="2" b="1351"/>
          <a:stretch/>
        </p:blipFill>
        <p:spPr>
          <a:xfrm>
            <a:off x="321734" y="3469102"/>
            <a:ext cx="3084025" cy="30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22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mask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53743818-288B-40B2-9586-9828AD7D5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61" y="148856"/>
            <a:ext cx="2069805" cy="3104708"/>
          </a:xfrm>
          <a:prstGeom prst="rect">
            <a:avLst/>
          </a:prstGeom>
        </p:spPr>
      </p:pic>
      <p:pic>
        <p:nvPicPr>
          <p:cNvPr id="7" name="Picture 6" descr="A person wearing a hat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176754DD-E4CA-4750-8B65-CD22DE868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979" y="3369928"/>
            <a:ext cx="2229636" cy="1669905"/>
          </a:xfrm>
          <a:prstGeom prst="rect">
            <a:avLst/>
          </a:prstGeom>
        </p:spPr>
      </p:pic>
      <p:pic>
        <p:nvPicPr>
          <p:cNvPr id="9" name="Picture 8" descr="A person wearing a hat&#10;&#10;Description generated with very high confidence">
            <a:extLst>
              <a:ext uri="{FF2B5EF4-FFF2-40B4-BE49-F238E27FC236}">
                <a16:creationId xmlns:a16="http://schemas.microsoft.com/office/drawing/2014/main" xmlns="" id="{5612441F-291D-4997-BA71-CD31C7FD8F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r="10457"/>
          <a:stretch/>
        </p:blipFill>
        <p:spPr>
          <a:xfrm>
            <a:off x="170123" y="3380562"/>
            <a:ext cx="3423684" cy="3303694"/>
          </a:xfrm>
          <a:prstGeom prst="rect">
            <a:avLst/>
          </a:prstGeom>
        </p:spPr>
      </p:pic>
      <p:pic>
        <p:nvPicPr>
          <p:cNvPr id="11" name="Picture 10" descr="A person wearing a mask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DAEF650C-DC58-42B4-8789-EE9D6B1E5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/>
          <a:stretch/>
        </p:blipFill>
        <p:spPr>
          <a:xfrm>
            <a:off x="10175358" y="148856"/>
            <a:ext cx="1873419" cy="3104708"/>
          </a:xfrm>
          <a:prstGeom prst="rect">
            <a:avLst/>
          </a:prstGeom>
        </p:spPr>
      </p:pic>
      <p:pic>
        <p:nvPicPr>
          <p:cNvPr id="13" name="Picture 12" descr="A close up of a person wearing a hat and sunglasses&#10;&#10;Description generated with very high confidence">
            <a:extLst>
              <a:ext uri="{FF2B5EF4-FFF2-40B4-BE49-F238E27FC236}">
                <a16:creationId xmlns:a16="http://schemas.microsoft.com/office/drawing/2014/main" xmlns="" id="{68CF4478-B254-4C81-88D8-F91142FC5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82" y="3369928"/>
            <a:ext cx="2224986" cy="3337479"/>
          </a:xfrm>
          <a:prstGeom prst="rect">
            <a:avLst/>
          </a:prstGeom>
        </p:spPr>
      </p:pic>
      <p:pic>
        <p:nvPicPr>
          <p:cNvPr id="15" name="Picture 14" descr="A person wearing a hat and smiling at the camera&#10;&#10;Description generated with high confidence">
            <a:extLst>
              <a:ext uri="{FF2B5EF4-FFF2-40B4-BE49-F238E27FC236}">
                <a16:creationId xmlns:a16="http://schemas.microsoft.com/office/drawing/2014/main" xmlns="" id="{D00F44C4-9941-4029-96B6-0E32E8E155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2" r="9133"/>
          <a:stretch/>
        </p:blipFill>
        <p:spPr>
          <a:xfrm>
            <a:off x="8165810" y="148856"/>
            <a:ext cx="1912091" cy="3104708"/>
          </a:xfrm>
          <a:prstGeom prst="rect">
            <a:avLst/>
          </a:prstGeom>
        </p:spPr>
      </p:pic>
      <p:pic>
        <p:nvPicPr>
          <p:cNvPr id="17" name="Picture 16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1405AC1B-0F5D-48FA-9CB4-F8D117B1E6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/>
          <a:stretch/>
        </p:blipFill>
        <p:spPr>
          <a:xfrm>
            <a:off x="9843979" y="5156197"/>
            <a:ext cx="2229636" cy="1551210"/>
          </a:xfrm>
          <a:prstGeom prst="rect">
            <a:avLst/>
          </a:prstGeom>
        </p:spPr>
      </p:pic>
      <p:pic>
        <p:nvPicPr>
          <p:cNvPr id="19" name="Picture 18" descr="A person wearing a hat&#10;&#10;Description generated with very high confidence">
            <a:extLst>
              <a:ext uri="{FF2B5EF4-FFF2-40B4-BE49-F238E27FC236}">
                <a16:creationId xmlns:a16="http://schemas.microsoft.com/office/drawing/2014/main" xmlns="" id="{E943C7A1-D57E-4B9C-BAB9-48DEFECD82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1" r="3878"/>
          <a:stretch/>
        </p:blipFill>
        <p:spPr>
          <a:xfrm>
            <a:off x="3742669" y="3391195"/>
            <a:ext cx="3572537" cy="3303694"/>
          </a:xfrm>
          <a:prstGeom prst="rect">
            <a:avLst/>
          </a:prstGeom>
        </p:spPr>
      </p:pic>
      <p:pic>
        <p:nvPicPr>
          <p:cNvPr id="21" name="Picture 20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xmlns="" id="{2C42DF8D-A8CA-4296-A12A-93A4577C9A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r="12244"/>
          <a:stretch/>
        </p:blipFill>
        <p:spPr>
          <a:xfrm>
            <a:off x="4274287" y="148856"/>
            <a:ext cx="1658679" cy="3104708"/>
          </a:xfrm>
          <a:prstGeom prst="rect">
            <a:avLst/>
          </a:prstGeom>
        </p:spPr>
      </p:pic>
      <p:pic>
        <p:nvPicPr>
          <p:cNvPr id="23" name="Picture 22" descr="A mask with a hat on his head&#10;&#10;Description generated with very high confidence">
            <a:extLst>
              <a:ext uri="{FF2B5EF4-FFF2-40B4-BE49-F238E27FC236}">
                <a16:creationId xmlns:a16="http://schemas.microsoft.com/office/drawing/2014/main" xmlns="" id="{303DD1AE-0BA9-4E70-BE1B-524F667493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6" r="21697"/>
          <a:stretch/>
        </p:blipFill>
        <p:spPr>
          <a:xfrm>
            <a:off x="1828794" y="148856"/>
            <a:ext cx="2349796" cy="3104708"/>
          </a:xfrm>
          <a:prstGeom prst="rect">
            <a:avLst/>
          </a:prstGeom>
        </p:spPr>
      </p:pic>
      <p:pic>
        <p:nvPicPr>
          <p:cNvPr id="25" name="Picture 2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xmlns="" id="{5CDBECB4-69A7-4060-BD7E-DD31431342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7" r="12500"/>
          <a:stretch/>
        </p:blipFill>
        <p:spPr>
          <a:xfrm>
            <a:off x="191377" y="148856"/>
            <a:ext cx="1531090" cy="31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43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-10629" y="297426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Presentation slides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F9CA42C-A43B-4FE6-99C6-4A54DB332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6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D05A91-0D9C-49B6-AC97-6B58068F12FB}"/>
              </a:ext>
            </a:extLst>
          </p:cNvPr>
          <p:cNvSpPr txBox="1"/>
          <p:nvPr/>
        </p:nvSpPr>
        <p:spPr>
          <a:xfrm>
            <a:off x="0" y="2731239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sz="2500" b="0" dirty="0"/>
              <a:t>Opening &amp; closing slides</a:t>
            </a:r>
          </a:p>
          <a:p>
            <a:r>
              <a:rPr lang="en-ZA" sz="2500" b="0" dirty="0"/>
              <a:t>3 options provided 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44689D93-FC3A-4BC4-ACBD-A6685996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478" y="5188689"/>
            <a:ext cx="1270381" cy="12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3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kite, indoor, colorful&#10;&#10;Description generated with very high confidence">
            <a:extLst>
              <a:ext uri="{FF2B5EF4-FFF2-40B4-BE49-F238E27FC236}">
                <a16:creationId xmlns:a16="http://schemas.microsoft.com/office/drawing/2014/main" xmlns="" id="{AAC44C6B-B63A-4CF3-944A-D5AAF709C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 b="47695"/>
          <a:stretch/>
        </p:blipFill>
        <p:spPr>
          <a:xfrm>
            <a:off x="553496" y="492551"/>
            <a:ext cx="11085008" cy="5872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xmlns="" id="{87BC2B3D-D55C-4CF1-81A1-8C97EB781DF7}"/>
              </a:ext>
            </a:extLst>
          </p:cNvPr>
          <p:cNvSpPr/>
          <p:nvPr/>
        </p:nvSpPr>
        <p:spPr>
          <a:xfrm>
            <a:off x="25182" y="1"/>
            <a:ext cx="6971040" cy="6858000"/>
          </a:xfrm>
          <a:prstGeom prst="flowChartConnector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95E4B6-F579-4A39-8E52-2169D0281932}"/>
              </a:ext>
            </a:extLst>
          </p:cNvPr>
          <p:cNvSpPr txBox="1"/>
          <p:nvPr/>
        </p:nvSpPr>
        <p:spPr>
          <a:xfrm>
            <a:off x="654410" y="1604195"/>
            <a:ext cx="12191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0" b="1" dirty="0">
                <a:solidFill>
                  <a:schemeClr val="bg1"/>
                </a:solidFill>
                <a:latin typeface="Espresso Dolce" pitchFamily="2" charset="0"/>
              </a:rPr>
              <a:t>He</a:t>
            </a:r>
            <a:r>
              <a:rPr lang="en-ZA" sz="20000" b="1" dirty="0">
                <a:latin typeface="Espresso Dolce" pitchFamily="2" charset="0"/>
              </a:rPr>
              <a:t>llo</a:t>
            </a:r>
            <a:endParaRPr lang="en-US" sz="3200" b="1" dirty="0">
              <a:latin typeface="Espresso Dolce" pitchFamily="2" charset="0"/>
              <a:ea typeface="Century Gothic" charset="0"/>
              <a:cs typeface="Century Gothic" charset="0"/>
            </a:endParaRPr>
          </a:p>
          <a:p>
            <a:pPr algn="ctr"/>
            <a:endParaRPr lang="en-ZA" sz="20000" b="1" dirty="0">
              <a:solidFill>
                <a:schemeClr val="bg1"/>
              </a:solidFill>
              <a:latin typeface="Espresso Dol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75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kite, indoor, colorful&#10;&#10;Description generated with very high confidence">
            <a:extLst>
              <a:ext uri="{FF2B5EF4-FFF2-40B4-BE49-F238E27FC236}">
                <a16:creationId xmlns:a16="http://schemas.microsoft.com/office/drawing/2014/main" xmlns="" id="{43725D1D-E51C-4FA9-8839-0293C6BAB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 b="47695"/>
          <a:stretch/>
        </p:blipFill>
        <p:spPr>
          <a:xfrm>
            <a:off x="553496" y="492551"/>
            <a:ext cx="11085008" cy="5872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xmlns="" id="{C185EEE3-B927-4006-99C0-FBB68C50528A}"/>
              </a:ext>
            </a:extLst>
          </p:cNvPr>
          <p:cNvSpPr/>
          <p:nvPr/>
        </p:nvSpPr>
        <p:spPr>
          <a:xfrm>
            <a:off x="25182" y="1"/>
            <a:ext cx="6971040" cy="6858000"/>
          </a:xfrm>
          <a:prstGeom prst="flowChartConnector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95E4B6-F579-4A39-8E52-2169D0281932}"/>
              </a:ext>
            </a:extLst>
          </p:cNvPr>
          <p:cNvSpPr txBox="1"/>
          <p:nvPr/>
        </p:nvSpPr>
        <p:spPr>
          <a:xfrm>
            <a:off x="733662" y="1582933"/>
            <a:ext cx="12191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0" b="1" dirty="0">
                <a:solidFill>
                  <a:schemeClr val="bg1"/>
                </a:solidFill>
                <a:latin typeface="Espresso Dolce" pitchFamily="2" charset="0"/>
              </a:rPr>
              <a:t>Tha</a:t>
            </a:r>
            <a:r>
              <a:rPr lang="en-ZA" sz="20000" b="1" dirty="0">
                <a:latin typeface="Espresso Dolce" pitchFamily="2" charset="0"/>
              </a:rPr>
              <a:t>nks</a:t>
            </a:r>
            <a:endParaRPr lang="en-US" sz="3200" b="1" dirty="0">
              <a:latin typeface="Espresso Dolce" pitchFamily="2" charset="0"/>
              <a:ea typeface="Century Gothic" charset="0"/>
              <a:cs typeface="Century Gothic" charset="0"/>
            </a:endParaRPr>
          </a:p>
          <a:p>
            <a:pPr algn="ctr"/>
            <a:endParaRPr lang="en-ZA" sz="20000" b="1" dirty="0">
              <a:solidFill>
                <a:schemeClr val="bg1"/>
              </a:solidFill>
              <a:latin typeface="Espresso Dol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47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61BCFF-6372-455F-BB8C-6B61B954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800" r="3996" b="48210"/>
          <a:stretch/>
        </p:blipFill>
        <p:spPr>
          <a:xfrm>
            <a:off x="604887" y="492551"/>
            <a:ext cx="10982227" cy="5872899"/>
          </a:xfrm>
          <a:prstGeom prst="rect">
            <a:avLst/>
          </a:prstGeom>
        </p:spPr>
      </p:pic>
      <p:pic>
        <p:nvPicPr>
          <p:cNvPr id="8" name="Picture 7" descr="A hot dog&#10;&#10;Description generated with high confidence">
            <a:extLst>
              <a:ext uri="{FF2B5EF4-FFF2-40B4-BE49-F238E27FC236}">
                <a16:creationId xmlns:a16="http://schemas.microsoft.com/office/drawing/2014/main" xmlns="" id="{CCEB0CA3-4FD9-4BA8-82BC-098D368B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" r="-1" b="25219"/>
          <a:stretch/>
        </p:blipFill>
        <p:spPr>
          <a:xfrm>
            <a:off x="88979" y="20581"/>
            <a:ext cx="6705225" cy="6809255"/>
          </a:xfrm>
          <a:prstGeom prst="flowChartConnector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F407AD-3D97-456A-916A-6CCD8B048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D2E0FA-4B2F-46E2-A39D-0B4548DB5ED6}"/>
              </a:ext>
            </a:extLst>
          </p:cNvPr>
          <p:cNvSpPr txBox="1"/>
          <p:nvPr/>
        </p:nvSpPr>
        <p:spPr>
          <a:xfrm>
            <a:off x="393414" y="1604195"/>
            <a:ext cx="12191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0" b="1" dirty="0">
                <a:solidFill>
                  <a:schemeClr val="bg1"/>
                </a:solidFill>
                <a:latin typeface="Espresso Dolce" pitchFamily="2" charset="0"/>
              </a:rPr>
              <a:t>He</a:t>
            </a:r>
            <a:r>
              <a:rPr lang="en-ZA" sz="20000" b="1" dirty="0">
                <a:latin typeface="Espresso Dolce" pitchFamily="2" charset="0"/>
              </a:rPr>
              <a:t>llo</a:t>
            </a:r>
            <a:endParaRPr lang="en-US" sz="3200" b="1" dirty="0">
              <a:latin typeface="Espresso Dolce" pitchFamily="2" charset="0"/>
              <a:ea typeface="Century Gothic" charset="0"/>
              <a:cs typeface="Century Gothic" charset="0"/>
            </a:endParaRPr>
          </a:p>
          <a:p>
            <a:pPr algn="ctr"/>
            <a:endParaRPr lang="en-ZA" sz="20000" b="1" dirty="0">
              <a:solidFill>
                <a:schemeClr val="bg1"/>
              </a:solidFill>
              <a:latin typeface="Espresso Dol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98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61BCFF-6372-455F-BB8C-6B61B954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800" r="3996" b="48210"/>
          <a:stretch/>
        </p:blipFill>
        <p:spPr>
          <a:xfrm>
            <a:off x="604887" y="492551"/>
            <a:ext cx="10982227" cy="5872899"/>
          </a:xfrm>
          <a:prstGeom prst="rect">
            <a:avLst/>
          </a:prstGeom>
        </p:spPr>
      </p:pic>
      <p:pic>
        <p:nvPicPr>
          <p:cNvPr id="8" name="Picture 7" descr="A hot dog&#10;&#10;Description generated with high confidence">
            <a:extLst>
              <a:ext uri="{FF2B5EF4-FFF2-40B4-BE49-F238E27FC236}">
                <a16:creationId xmlns:a16="http://schemas.microsoft.com/office/drawing/2014/main" xmlns="" id="{CCEB0CA3-4FD9-4BA8-82BC-098D368B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" r="-1" b="25219"/>
          <a:stretch/>
        </p:blipFill>
        <p:spPr>
          <a:xfrm>
            <a:off x="88979" y="20581"/>
            <a:ext cx="6705225" cy="6809255"/>
          </a:xfrm>
          <a:prstGeom prst="flowChartConnector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F407AD-3D97-456A-916A-6CCD8B048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AA615F1-3554-4B40-818A-D491D93D7669}"/>
              </a:ext>
            </a:extLst>
          </p:cNvPr>
          <p:cNvSpPr txBox="1"/>
          <p:nvPr/>
        </p:nvSpPr>
        <p:spPr>
          <a:xfrm>
            <a:off x="541285" y="1582933"/>
            <a:ext cx="12191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0" b="1" dirty="0">
                <a:solidFill>
                  <a:schemeClr val="bg1"/>
                </a:solidFill>
                <a:latin typeface="Espresso Dolce" pitchFamily="2" charset="0"/>
              </a:rPr>
              <a:t>Tha</a:t>
            </a:r>
            <a:r>
              <a:rPr lang="en-ZA" sz="20000" b="1" dirty="0">
                <a:latin typeface="Espresso Dolce" pitchFamily="2" charset="0"/>
              </a:rPr>
              <a:t>nks</a:t>
            </a:r>
            <a:endParaRPr lang="en-US" sz="3200" b="1" dirty="0">
              <a:latin typeface="Espresso Dolce" pitchFamily="2" charset="0"/>
              <a:ea typeface="Century Gothic" charset="0"/>
              <a:cs typeface="Century Gothic" charset="0"/>
            </a:endParaRPr>
          </a:p>
          <a:p>
            <a:pPr algn="ctr"/>
            <a:endParaRPr lang="en-ZA" sz="20000" b="1" dirty="0">
              <a:solidFill>
                <a:schemeClr val="bg1"/>
              </a:solidFill>
              <a:latin typeface="Espresso Dol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708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&#10;&#10;Description generated with high confidence">
            <a:extLst>
              <a:ext uri="{FF2B5EF4-FFF2-40B4-BE49-F238E27FC236}">
                <a16:creationId xmlns:a16="http://schemas.microsoft.com/office/drawing/2014/main" xmlns="" id="{6D251E30-241F-4741-95CC-0A2A56CB3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2" b="21875"/>
          <a:stretch/>
        </p:blipFill>
        <p:spPr>
          <a:xfrm>
            <a:off x="604886" y="492550"/>
            <a:ext cx="10982228" cy="6025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F407AD-3D97-456A-916A-6CCD8B04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pic>
        <p:nvPicPr>
          <p:cNvPr id="12" name="Picture 11" descr="A skyscraper in the background&#10;&#10;Description generated with high confidence">
            <a:extLst>
              <a:ext uri="{FF2B5EF4-FFF2-40B4-BE49-F238E27FC236}">
                <a16:creationId xmlns:a16="http://schemas.microsoft.com/office/drawing/2014/main" xmlns="" id="{EFF791A8-17BA-4D2C-B141-64D1DE9F97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1293" b="10475"/>
          <a:stretch/>
        </p:blipFill>
        <p:spPr>
          <a:xfrm>
            <a:off x="0" y="-76719"/>
            <a:ext cx="7311035" cy="6934719"/>
          </a:xfrm>
          <a:prstGeom prst="flowChartConnector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61E8C86-4D0F-4932-A3AF-8C89B1FEF4BF}"/>
              </a:ext>
            </a:extLst>
          </p:cNvPr>
          <p:cNvSpPr txBox="1"/>
          <p:nvPr/>
        </p:nvSpPr>
        <p:spPr>
          <a:xfrm>
            <a:off x="914413" y="1604195"/>
            <a:ext cx="12191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0" b="1" dirty="0">
                <a:solidFill>
                  <a:schemeClr val="bg1"/>
                </a:solidFill>
                <a:latin typeface="Espresso Dolce" pitchFamily="2" charset="0"/>
              </a:rPr>
              <a:t>He</a:t>
            </a:r>
            <a:r>
              <a:rPr lang="en-ZA" sz="20000" b="1" dirty="0">
                <a:latin typeface="Espresso Dolce" pitchFamily="2" charset="0"/>
              </a:rPr>
              <a:t>llo</a:t>
            </a:r>
            <a:endParaRPr lang="en-US" sz="3200" b="1" dirty="0">
              <a:latin typeface="Espresso Dolce" pitchFamily="2" charset="0"/>
              <a:ea typeface="Century Gothic" charset="0"/>
              <a:cs typeface="Century Gothic" charset="0"/>
            </a:endParaRPr>
          </a:p>
          <a:p>
            <a:pPr algn="ctr"/>
            <a:endParaRPr lang="en-ZA" sz="20000" b="1" dirty="0">
              <a:solidFill>
                <a:schemeClr val="bg1"/>
              </a:solidFill>
              <a:latin typeface="Espresso Dol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132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&#10;&#10;Description generated with high confidence">
            <a:extLst>
              <a:ext uri="{FF2B5EF4-FFF2-40B4-BE49-F238E27FC236}">
                <a16:creationId xmlns:a16="http://schemas.microsoft.com/office/drawing/2014/main" xmlns="" id="{F44219D1-2FD0-4BE3-8ECD-D2D110834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2" b="21875"/>
          <a:stretch/>
        </p:blipFill>
        <p:spPr>
          <a:xfrm>
            <a:off x="604886" y="492550"/>
            <a:ext cx="10982228" cy="6025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F407AD-3D97-456A-916A-6CCD8B04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pic>
        <p:nvPicPr>
          <p:cNvPr id="8" name="Picture 7" descr="A skyscraper in the background&#10;&#10;Description generated with high confidence">
            <a:extLst>
              <a:ext uri="{FF2B5EF4-FFF2-40B4-BE49-F238E27FC236}">
                <a16:creationId xmlns:a16="http://schemas.microsoft.com/office/drawing/2014/main" xmlns="" id="{D1658A6E-89DA-4D1D-BC62-EFBECA03E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1293" b="10475"/>
          <a:stretch/>
        </p:blipFill>
        <p:spPr>
          <a:xfrm>
            <a:off x="0" y="-76719"/>
            <a:ext cx="7311035" cy="6934719"/>
          </a:xfrm>
          <a:prstGeom prst="flowChartConnector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825273C-E594-4BA4-83E7-F95419876B6D}"/>
              </a:ext>
            </a:extLst>
          </p:cNvPr>
          <p:cNvSpPr txBox="1"/>
          <p:nvPr/>
        </p:nvSpPr>
        <p:spPr>
          <a:xfrm>
            <a:off x="1045625" y="1582933"/>
            <a:ext cx="12191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0" b="1" dirty="0">
                <a:solidFill>
                  <a:schemeClr val="bg1"/>
                </a:solidFill>
                <a:latin typeface="Espresso Dolce" pitchFamily="2" charset="0"/>
              </a:rPr>
              <a:t>Tha</a:t>
            </a:r>
            <a:r>
              <a:rPr lang="en-ZA" sz="20000" b="1" dirty="0">
                <a:latin typeface="Espresso Dolce" pitchFamily="2" charset="0"/>
              </a:rPr>
              <a:t>nks</a:t>
            </a:r>
            <a:endParaRPr lang="en-US" sz="3200" b="1" dirty="0">
              <a:latin typeface="Espresso Dolce" pitchFamily="2" charset="0"/>
              <a:ea typeface="Century Gothic" charset="0"/>
              <a:cs typeface="Century Gothic" charset="0"/>
            </a:endParaRPr>
          </a:p>
          <a:p>
            <a:pPr algn="ctr"/>
            <a:endParaRPr lang="en-ZA" sz="20000" b="1" dirty="0">
              <a:solidFill>
                <a:schemeClr val="bg1"/>
              </a:solidFill>
              <a:latin typeface="Espresso Dol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255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D05A91-0D9C-49B6-AC97-6B58068F12FB}"/>
              </a:ext>
            </a:extLst>
          </p:cNvPr>
          <p:cNvSpPr txBox="1"/>
          <p:nvPr/>
        </p:nvSpPr>
        <p:spPr>
          <a:xfrm>
            <a:off x="0" y="2731239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sz="2500" b="0" dirty="0"/>
              <a:t>Primary </a:t>
            </a:r>
          </a:p>
          <a:p>
            <a:r>
              <a:rPr lang="en-ZA" sz="2500" b="0" dirty="0"/>
              <a:t>breaker slides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44689D93-FC3A-4BC4-ACBD-A6685996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478" y="5188689"/>
            <a:ext cx="1270381" cy="12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7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dirty="0"/>
              <a:t>Teal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754E8D3-57A4-4308-A047-BEADBA4C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45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ot dog&#10;&#10;Description generated with high confidence">
            <a:extLst>
              <a:ext uri="{FF2B5EF4-FFF2-40B4-BE49-F238E27FC236}">
                <a16:creationId xmlns:a16="http://schemas.microsoft.com/office/drawing/2014/main" xmlns="" id="{608CF2A2-F557-45B3-9D8D-1EAF215AB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" r="-1" b="25219"/>
          <a:stretch/>
        </p:blipFill>
        <p:spPr>
          <a:xfrm>
            <a:off x="523371" y="135631"/>
            <a:ext cx="6486109" cy="6586739"/>
          </a:xfrm>
          <a:prstGeom prst="rect">
            <a:avLst/>
          </a:prstGeom>
        </p:spPr>
      </p:pic>
      <p:pic>
        <p:nvPicPr>
          <p:cNvPr id="3" name="Picture 2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16063C6F-988A-4AB3-9BB4-9F2B51689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r="9465"/>
          <a:stretch/>
        </p:blipFill>
        <p:spPr>
          <a:xfrm>
            <a:off x="226246" y="371306"/>
            <a:ext cx="5849313" cy="6115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F407AD-3D97-456A-916A-6CCD8B048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143EF0C-8E24-4FCB-9224-07B3876501B0}"/>
              </a:ext>
            </a:extLst>
          </p:cNvPr>
          <p:cNvSpPr txBox="1"/>
          <p:nvPr/>
        </p:nvSpPr>
        <p:spPr>
          <a:xfrm>
            <a:off x="7484165" y="2157713"/>
            <a:ext cx="4707835" cy="210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ZA" sz="9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spresso Dolce" pitchFamily="2" charset="0"/>
              </a:rPr>
              <a:t>Heading</a:t>
            </a:r>
          </a:p>
          <a:p>
            <a:pPr>
              <a:lnSpc>
                <a:spcPct val="70000"/>
              </a:lnSpc>
            </a:pPr>
            <a:r>
              <a:rPr lang="en-ZA" sz="9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spresso Dolce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38705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kite, indoor, colorful&#10;&#10;Description generated with very high confidence">
            <a:extLst>
              <a:ext uri="{FF2B5EF4-FFF2-40B4-BE49-F238E27FC236}">
                <a16:creationId xmlns:a16="http://schemas.microsoft.com/office/drawing/2014/main" xmlns="" id="{AD4BA999-22B0-42F9-80A8-5F414EDEB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/>
          <a:stretch/>
        </p:blipFill>
        <p:spPr>
          <a:xfrm>
            <a:off x="502106" y="144014"/>
            <a:ext cx="6486109" cy="6569972"/>
          </a:xfrm>
          <a:prstGeom prst="rect">
            <a:avLst/>
          </a:prstGeom>
        </p:spPr>
      </p:pic>
      <p:pic>
        <p:nvPicPr>
          <p:cNvPr id="15" name="Picture 14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xmlns="" id="{78AEA08B-D74C-4A6D-99A9-88DEADF7D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8"/>
          <a:stretch/>
        </p:blipFill>
        <p:spPr>
          <a:xfrm>
            <a:off x="207939" y="371306"/>
            <a:ext cx="5867620" cy="6115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F407AD-3D97-456A-916A-6CCD8B048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B6753D5-B3DF-4C16-949A-53167F6B33C0}"/>
              </a:ext>
            </a:extLst>
          </p:cNvPr>
          <p:cNvSpPr txBox="1"/>
          <p:nvPr/>
        </p:nvSpPr>
        <p:spPr>
          <a:xfrm>
            <a:off x="7484165" y="2157713"/>
            <a:ext cx="4707835" cy="210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ZA" sz="9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spresso Dolce" pitchFamily="2" charset="0"/>
              </a:rPr>
              <a:t>Heading</a:t>
            </a:r>
          </a:p>
          <a:p>
            <a:pPr>
              <a:lnSpc>
                <a:spcPct val="70000"/>
              </a:lnSpc>
            </a:pPr>
            <a:r>
              <a:rPr lang="en-ZA" sz="9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spresso Dolce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65683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ilding, floor&#10;&#10;Description generated with high confidence">
            <a:extLst>
              <a:ext uri="{FF2B5EF4-FFF2-40B4-BE49-F238E27FC236}">
                <a16:creationId xmlns:a16="http://schemas.microsoft.com/office/drawing/2014/main" xmlns="" id="{0CCFE615-6913-40C2-9FEE-871708A7A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4" r="32919" b="9730"/>
          <a:stretch/>
        </p:blipFill>
        <p:spPr>
          <a:xfrm>
            <a:off x="516631" y="113542"/>
            <a:ext cx="6503484" cy="6630916"/>
          </a:xfrm>
          <a:prstGeom prst="rect">
            <a:avLst/>
          </a:prstGeom>
        </p:spPr>
      </p:pic>
      <p:pic>
        <p:nvPicPr>
          <p:cNvPr id="9" name="Picture 8" descr="A mask with a hat on his head&#10;&#10;Description generated with very high confidence">
            <a:extLst>
              <a:ext uri="{FF2B5EF4-FFF2-40B4-BE49-F238E27FC236}">
                <a16:creationId xmlns:a16="http://schemas.microsoft.com/office/drawing/2014/main" xmlns="" id="{8ABB27C1-D32F-4FA3-928B-935E6EFEF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3" r="15840"/>
          <a:stretch/>
        </p:blipFill>
        <p:spPr>
          <a:xfrm>
            <a:off x="226247" y="371305"/>
            <a:ext cx="5849312" cy="6115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F407AD-3D97-456A-916A-6CCD8B048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70C221D-4B44-41FB-BA3B-002BEB1E0A41}"/>
              </a:ext>
            </a:extLst>
          </p:cNvPr>
          <p:cNvSpPr txBox="1"/>
          <p:nvPr/>
        </p:nvSpPr>
        <p:spPr>
          <a:xfrm>
            <a:off x="7484165" y="2157713"/>
            <a:ext cx="4707835" cy="210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ZA" sz="9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spresso Dolce" pitchFamily="2" charset="0"/>
              </a:rPr>
              <a:t>Heading</a:t>
            </a:r>
          </a:p>
          <a:p>
            <a:pPr>
              <a:lnSpc>
                <a:spcPct val="70000"/>
              </a:lnSpc>
            </a:pPr>
            <a:r>
              <a:rPr lang="en-ZA" sz="9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spresso Dolce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16870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range, group, colored&#10;&#10;Description generated with high confidence">
            <a:extLst>
              <a:ext uri="{FF2B5EF4-FFF2-40B4-BE49-F238E27FC236}">
                <a16:creationId xmlns:a16="http://schemas.microsoft.com/office/drawing/2014/main" xmlns="" id="{5D207AAA-7D4A-4696-8804-82A10C649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1" y="128495"/>
            <a:ext cx="6502671" cy="6601011"/>
          </a:xfrm>
          <a:prstGeom prst="rect">
            <a:avLst/>
          </a:prstGeom>
        </p:spPr>
      </p:pic>
      <p:pic>
        <p:nvPicPr>
          <p:cNvPr id="13" name="Picture 12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xmlns="" id="{610EA723-A24A-4FCA-909F-803B44AD5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 r="36423"/>
          <a:stretch/>
        </p:blipFill>
        <p:spPr>
          <a:xfrm>
            <a:off x="248493" y="396430"/>
            <a:ext cx="5982184" cy="6131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F407AD-3D97-456A-916A-6CCD8B048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7FCB07-0AF1-4887-8E98-7EF393C9B2BB}"/>
              </a:ext>
            </a:extLst>
          </p:cNvPr>
          <p:cNvSpPr txBox="1"/>
          <p:nvPr/>
        </p:nvSpPr>
        <p:spPr>
          <a:xfrm>
            <a:off x="7484165" y="2157713"/>
            <a:ext cx="4707835" cy="210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ZA" sz="9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spresso Dolce" pitchFamily="2" charset="0"/>
              </a:rPr>
              <a:t>Heading</a:t>
            </a:r>
          </a:p>
          <a:p>
            <a:pPr>
              <a:lnSpc>
                <a:spcPct val="70000"/>
              </a:lnSpc>
            </a:pPr>
            <a:r>
              <a:rPr lang="en-ZA" sz="9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spresso Dolce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709104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ot dog&#10;&#10;Description generated with high confidence">
            <a:extLst>
              <a:ext uri="{FF2B5EF4-FFF2-40B4-BE49-F238E27FC236}">
                <a16:creationId xmlns:a16="http://schemas.microsoft.com/office/drawing/2014/main" xmlns="" id="{608CF2A2-F557-45B3-9D8D-1EAF215AB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" r="-1" b="25219"/>
          <a:stretch/>
        </p:blipFill>
        <p:spPr>
          <a:xfrm>
            <a:off x="523371" y="135631"/>
            <a:ext cx="6486109" cy="6586739"/>
          </a:xfrm>
          <a:prstGeom prst="rect">
            <a:avLst/>
          </a:prstGeom>
        </p:spPr>
      </p:pic>
      <p:pic>
        <p:nvPicPr>
          <p:cNvPr id="4" name="Picture 3" descr="A person wearing a mask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2F58A2A5-DC57-464B-B279-698DD873B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10"/>
          <a:stretch/>
        </p:blipFill>
        <p:spPr>
          <a:xfrm>
            <a:off x="226245" y="371305"/>
            <a:ext cx="5849313" cy="6115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F407AD-3D97-456A-916A-6CCD8B048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2F1260A-66D0-4F19-900F-83176D362EAC}"/>
              </a:ext>
            </a:extLst>
          </p:cNvPr>
          <p:cNvSpPr txBox="1"/>
          <p:nvPr/>
        </p:nvSpPr>
        <p:spPr>
          <a:xfrm>
            <a:off x="7484165" y="2157713"/>
            <a:ext cx="4707835" cy="210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ZA" sz="9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spresso Dolce" pitchFamily="2" charset="0"/>
              </a:rPr>
              <a:t>Heading</a:t>
            </a:r>
          </a:p>
          <a:p>
            <a:pPr>
              <a:lnSpc>
                <a:spcPct val="70000"/>
              </a:lnSpc>
            </a:pPr>
            <a:r>
              <a:rPr lang="en-ZA" sz="9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spresso Dolce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3585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D05A91-0D9C-49B6-AC97-6B58068F12FB}"/>
              </a:ext>
            </a:extLst>
          </p:cNvPr>
          <p:cNvSpPr txBox="1"/>
          <p:nvPr/>
        </p:nvSpPr>
        <p:spPr>
          <a:xfrm>
            <a:off x="0" y="2731239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sz="2500" b="0" dirty="0"/>
              <a:t>Content  </a:t>
            </a:r>
          </a:p>
          <a:p>
            <a:r>
              <a:rPr lang="en-ZA" sz="2500" b="0" dirty="0"/>
              <a:t>slides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44689D93-FC3A-4BC4-ACBD-A6685996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478" y="5188689"/>
            <a:ext cx="1270381" cy="12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19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61BCFF-6372-455F-BB8C-6B61B954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1617" b="455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49EA5E39-F02E-4A51-A45D-A812CAC6A1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r="9465" b="1116"/>
          <a:stretch/>
        </p:blipFill>
        <p:spPr>
          <a:xfrm>
            <a:off x="5867398" y="287079"/>
            <a:ext cx="6078279" cy="62838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5295014" cy="628384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472595-CEB1-44BB-B115-35B3B605DD19}"/>
              </a:ext>
            </a:extLst>
          </p:cNvPr>
          <p:cNvSpPr txBox="1"/>
          <p:nvPr/>
        </p:nvSpPr>
        <p:spPr>
          <a:xfrm>
            <a:off x="531631" y="1232134"/>
            <a:ext cx="4774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  <a:t>Copy goes here</a:t>
            </a:r>
            <a:b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  <a:t>Copy goes here</a:t>
            </a:r>
            <a:b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endParaRPr lang="en-ZA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60EEE71-7E58-4EC1-8788-160752391F42}"/>
              </a:ext>
            </a:extLst>
          </p:cNvPr>
          <p:cNvSpPr txBox="1"/>
          <p:nvPr/>
        </p:nvSpPr>
        <p:spPr>
          <a:xfrm>
            <a:off x="478466" y="441247"/>
            <a:ext cx="512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Heading goes here </a:t>
            </a:r>
          </a:p>
        </p:txBody>
      </p:sp>
    </p:spTree>
    <p:extLst>
      <p:ext uri="{BB962C8B-B14F-4D97-AF65-F5344CB8AC3E}">
        <p14:creationId xmlns:p14="http://schemas.microsoft.com/office/powerpoint/2010/main" val="4170812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kite, indoor, colorful&#10;&#10;Description generated with very high confidence">
            <a:extLst>
              <a:ext uri="{FF2B5EF4-FFF2-40B4-BE49-F238E27FC236}">
                <a16:creationId xmlns:a16="http://schemas.microsoft.com/office/drawing/2014/main" xmlns="" id="{DEAE913B-FCB5-42B2-AC37-10D205CC9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8" r="1205" b="220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5295014" cy="628384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7CDA53-0E26-479A-9BBC-A5631E2AF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" r="7196" b="13865"/>
          <a:stretch/>
        </p:blipFill>
        <p:spPr>
          <a:xfrm>
            <a:off x="5803600" y="287081"/>
            <a:ext cx="6060561" cy="6283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65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61BCFF-6372-455F-BB8C-6B61B954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1617" b="455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view of a city&#10;&#10;Description generated with high confidence">
            <a:extLst>
              <a:ext uri="{FF2B5EF4-FFF2-40B4-BE49-F238E27FC236}">
                <a16:creationId xmlns:a16="http://schemas.microsoft.com/office/drawing/2014/main" xmlns="" id="{017224D1-D651-4C24-8AC7-F9B3D9DC5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"/>
          <a:stretch/>
        </p:blipFill>
        <p:spPr>
          <a:xfrm>
            <a:off x="5869169" y="297713"/>
            <a:ext cx="5973729" cy="62732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5295014" cy="627320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6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68BE0AF-96D8-4676-8F7F-732CBFE95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5"/>
          <a:stretch/>
        </p:blipFill>
        <p:spPr>
          <a:xfrm>
            <a:off x="5864633" y="287489"/>
            <a:ext cx="6060921" cy="6294063"/>
          </a:xfrm>
          <a:prstGeom prst="rect">
            <a:avLst/>
          </a:prstGeom>
        </p:spPr>
      </p:pic>
      <p:pic>
        <p:nvPicPr>
          <p:cNvPr id="9" name="Picture 8" descr="A picture containing sky, outdoor, light, boat&#10;&#10;Description generated with high confidence">
            <a:extLst>
              <a:ext uri="{FF2B5EF4-FFF2-40B4-BE49-F238E27FC236}">
                <a16:creationId xmlns:a16="http://schemas.microsoft.com/office/drawing/2014/main" xmlns="" id="{1EE7D002-6D80-41E9-90C8-0B6574910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" r="8300"/>
          <a:stretch/>
        </p:blipFill>
        <p:spPr>
          <a:xfrm>
            <a:off x="6231318" y="581411"/>
            <a:ext cx="5337545" cy="5740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5273750" cy="628384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CB18DB4-7258-47D4-9CAB-369E7DBC2C48}"/>
              </a:ext>
            </a:extLst>
          </p:cNvPr>
          <p:cNvSpPr txBox="1"/>
          <p:nvPr/>
        </p:nvSpPr>
        <p:spPr>
          <a:xfrm>
            <a:off x="531631" y="1232134"/>
            <a:ext cx="4774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  <a:t>Copy goes here</a:t>
            </a:r>
            <a:b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  <a:t>Copy goes here</a:t>
            </a:r>
            <a:b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ZA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endParaRPr lang="en-ZA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0B1FF89-4F6A-4329-92CF-806C510660F0}"/>
              </a:ext>
            </a:extLst>
          </p:cNvPr>
          <p:cNvSpPr txBox="1"/>
          <p:nvPr/>
        </p:nvSpPr>
        <p:spPr>
          <a:xfrm>
            <a:off x="478466" y="441247"/>
            <a:ext cx="512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Heading goes here </a:t>
            </a:r>
          </a:p>
        </p:txBody>
      </p:sp>
    </p:spTree>
    <p:extLst>
      <p:ext uri="{BB962C8B-B14F-4D97-AF65-F5344CB8AC3E}">
        <p14:creationId xmlns:p14="http://schemas.microsoft.com/office/powerpoint/2010/main" val="87278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1" name="Picture 10" descr="A picture containing clothing, footwear, indoor&#10;&#10;Description generated with high confidence">
            <a:extLst>
              <a:ext uri="{FF2B5EF4-FFF2-40B4-BE49-F238E27FC236}">
                <a16:creationId xmlns:a16="http://schemas.microsoft.com/office/drawing/2014/main" xmlns="" id="{5AED335D-38C8-47A5-8526-D1B326115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1" r="-3" b="417"/>
          <a:stretch/>
        </p:blipFill>
        <p:spPr>
          <a:xfrm>
            <a:off x="321734" y="2692400"/>
            <a:ext cx="3084025" cy="3799840"/>
          </a:xfrm>
          <a:prstGeom prst="rect">
            <a:avLst/>
          </a:prstGeom>
        </p:spPr>
      </p:pic>
      <p:pic>
        <p:nvPicPr>
          <p:cNvPr id="27" name="Picture 26" descr="A close up of a necklace&#10;&#10;Description generated with high confidence">
            <a:extLst>
              <a:ext uri="{FF2B5EF4-FFF2-40B4-BE49-F238E27FC236}">
                <a16:creationId xmlns:a16="http://schemas.microsoft.com/office/drawing/2014/main" xmlns="" id="{AA696068-BACA-4355-93C8-E6268632C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20653" r="2209" b="29878"/>
          <a:stretch/>
        </p:blipFill>
        <p:spPr>
          <a:xfrm>
            <a:off x="8041601" y="4709765"/>
            <a:ext cx="3693199" cy="19325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FB208683-7BF1-4919-9646-8BC78F839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 b="5454"/>
          <a:stretch/>
        </p:blipFill>
        <p:spPr>
          <a:xfrm>
            <a:off x="8180177" y="253433"/>
            <a:ext cx="3422543" cy="42907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5BF0495E-9F9B-4A10-817A-DC506DFBE5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2" t="18064"/>
          <a:stretch/>
        </p:blipFill>
        <p:spPr>
          <a:xfrm rot="16200000">
            <a:off x="707622" y="-132455"/>
            <a:ext cx="2312248" cy="30840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EB44E2E-7308-4A9A-8286-83B7A0791F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3131" r="7763" b="3757"/>
          <a:stretch/>
        </p:blipFill>
        <p:spPr>
          <a:xfrm>
            <a:off x="3648804" y="253435"/>
            <a:ext cx="4196888" cy="63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32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28A0F-D539-418F-AB8E-4B23E5BD6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7" r="31185"/>
          <a:stretch/>
        </p:blipFill>
        <p:spPr>
          <a:xfrm>
            <a:off x="5851322" y="287490"/>
            <a:ext cx="6074234" cy="6294063"/>
          </a:xfrm>
          <a:prstGeom prst="rect">
            <a:avLst/>
          </a:prstGeom>
        </p:spPr>
      </p:pic>
      <p:pic>
        <p:nvPicPr>
          <p:cNvPr id="9" name="Picture 8" descr="A person wearing a mask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6276EE12-43EF-4504-8DCE-66447307D4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 b="25929"/>
          <a:stretch/>
        </p:blipFill>
        <p:spPr>
          <a:xfrm>
            <a:off x="6103594" y="564331"/>
            <a:ext cx="5597040" cy="58516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7F5C32A-F7D9-4F39-B533-81EEC95F9DD2}"/>
              </a:ext>
            </a:extLst>
          </p:cNvPr>
          <p:cNvSpPr/>
          <p:nvPr/>
        </p:nvSpPr>
        <p:spPr>
          <a:xfrm>
            <a:off x="287078" y="297713"/>
            <a:ext cx="5273750" cy="628384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45631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0E96200-3E66-4071-9D1C-9E103ACC4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9" r="1617" b="45569"/>
          <a:stretch/>
        </p:blipFill>
        <p:spPr>
          <a:xfrm>
            <a:off x="8691487" y="297712"/>
            <a:ext cx="3240969" cy="6283841"/>
          </a:xfrm>
          <a:prstGeom prst="rect">
            <a:avLst/>
          </a:prstGeom>
        </p:spPr>
      </p:pic>
      <p:pic>
        <p:nvPicPr>
          <p:cNvPr id="6" name="Picture 5" descr="A person wearing a hat and smiling at the camera&#10;&#10;Description generated with high confidence">
            <a:extLst>
              <a:ext uri="{FF2B5EF4-FFF2-40B4-BE49-F238E27FC236}">
                <a16:creationId xmlns:a16="http://schemas.microsoft.com/office/drawing/2014/main" xmlns="" id="{CE51FA3A-3A3E-46CA-8151-DD3F3E2AA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2" t="6975" r="51210" b="35217"/>
          <a:stretch/>
        </p:blipFill>
        <p:spPr>
          <a:xfrm>
            <a:off x="8899561" y="483779"/>
            <a:ext cx="3026701" cy="58266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8091378" cy="628384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75CE55A-5BAA-4382-8044-260F437C4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33" y="5335046"/>
            <a:ext cx="1487962" cy="14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23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0E96200-3E66-4071-9D1C-9E103ACC4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9" r="1617" b="45569"/>
          <a:stretch/>
        </p:blipFill>
        <p:spPr>
          <a:xfrm>
            <a:off x="8744656" y="297712"/>
            <a:ext cx="3240969" cy="6283841"/>
          </a:xfrm>
          <a:prstGeom prst="rect">
            <a:avLst/>
          </a:prstGeom>
        </p:spPr>
      </p:pic>
      <p:pic>
        <p:nvPicPr>
          <p:cNvPr id="8" name="Picture 7" descr="A view of a city&#10;&#10;Description generated with high confidence">
            <a:extLst>
              <a:ext uri="{FF2B5EF4-FFF2-40B4-BE49-F238E27FC236}">
                <a16:creationId xmlns:a16="http://schemas.microsoft.com/office/drawing/2014/main" xmlns="" id="{BFFD0133-0532-42A9-8033-28A97E684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7"/>
          <a:stretch/>
        </p:blipFill>
        <p:spPr>
          <a:xfrm>
            <a:off x="8931981" y="526311"/>
            <a:ext cx="3061743" cy="58160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8091378" cy="628384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EA87118-561E-4AB0-B0A4-00C06787A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33" y="5335046"/>
            <a:ext cx="1487962" cy="14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35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8091378" cy="628384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5A3E16A-6336-450B-9440-8EE508437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9" r="1617" b="45569"/>
          <a:stretch/>
        </p:blipFill>
        <p:spPr>
          <a:xfrm>
            <a:off x="8702120" y="297712"/>
            <a:ext cx="3240969" cy="6283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82B862F-88D2-4D7F-A25F-11C0F2216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33" y="5335046"/>
            <a:ext cx="1487962" cy="14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07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0E96200-3E66-4071-9D1C-9E103ACC4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9" r="1617" b="45569"/>
          <a:stretch/>
        </p:blipFill>
        <p:spPr>
          <a:xfrm>
            <a:off x="8691487" y="297712"/>
            <a:ext cx="3240969" cy="6283841"/>
          </a:xfrm>
          <a:prstGeom prst="rect">
            <a:avLst/>
          </a:prstGeom>
        </p:spPr>
      </p:pic>
      <p:pic>
        <p:nvPicPr>
          <p:cNvPr id="4" name="Picture 3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xmlns="" id="{C16B0A72-3BD1-417B-BDD5-7A42BECFA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28"/>
          <a:stretch/>
        </p:blipFill>
        <p:spPr>
          <a:xfrm>
            <a:off x="8899561" y="483779"/>
            <a:ext cx="3026701" cy="58196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8091378" cy="628384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75CE55A-5BAA-4382-8044-260F437C4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33" y="5335046"/>
            <a:ext cx="1487962" cy="14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30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61BCFF-6372-455F-BB8C-6B61B954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1" r="1617" b="45569"/>
          <a:stretch/>
        </p:blipFill>
        <p:spPr>
          <a:xfrm>
            <a:off x="5859183" y="287490"/>
            <a:ext cx="6066372" cy="6294063"/>
          </a:xfrm>
          <a:prstGeom prst="rect">
            <a:avLst/>
          </a:prstGeom>
        </p:spPr>
      </p:pic>
      <p:pic>
        <p:nvPicPr>
          <p:cNvPr id="12" name="Picture 11" descr="A mask with a hat on his head&#10;&#10;Description generated with very high confidence">
            <a:extLst>
              <a:ext uri="{FF2B5EF4-FFF2-40B4-BE49-F238E27FC236}">
                <a16:creationId xmlns:a16="http://schemas.microsoft.com/office/drawing/2014/main" xmlns="" id="{D25DBC06-1042-43F0-9EA2-74FA46F99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3" r="16669"/>
          <a:stretch/>
        </p:blipFill>
        <p:spPr>
          <a:xfrm>
            <a:off x="6157381" y="511165"/>
            <a:ext cx="5542947" cy="5871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5241852" cy="62838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55C3048-B470-4EF1-B036-8C19DBE02C35}"/>
              </a:ext>
            </a:extLst>
          </p:cNvPr>
          <p:cNvSpPr txBox="1"/>
          <p:nvPr/>
        </p:nvSpPr>
        <p:spPr>
          <a:xfrm>
            <a:off x="531631" y="1232134"/>
            <a:ext cx="4667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Copy goes here</a:t>
            </a:r>
            <a:b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</a:b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Copy goes here</a:t>
            </a:r>
            <a:b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</a:b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</a:p>
          <a:p>
            <a:endParaRPr lang="en-ZA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1711677-4A75-4E04-B9A5-8AADE4177C65}"/>
              </a:ext>
            </a:extLst>
          </p:cNvPr>
          <p:cNvSpPr txBox="1"/>
          <p:nvPr/>
        </p:nvSpPr>
        <p:spPr>
          <a:xfrm>
            <a:off x="478466" y="441247"/>
            <a:ext cx="512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Heading goes here </a:t>
            </a:r>
          </a:p>
        </p:txBody>
      </p:sp>
    </p:spTree>
    <p:extLst>
      <p:ext uri="{BB962C8B-B14F-4D97-AF65-F5344CB8AC3E}">
        <p14:creationId xmlns:p14="http://schemas.microsoft.com/office/powerpoint/2010/main" val="1033860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ot dog&#10;&#10;Description generated with high confidence">
            <a:extLst>
              <a:ext uri="{FF2B5EF4-FFF2-40B4-BE49-F238E27FC236}">
                <a16:creationId xmlns:a16="http://schemas.microsoft.com/office/drawing/2014/main" xmlns="" id="{99F4BC5C-04FF-4E10-9ACB-C287B668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" t="6995" r="-1" b="25219"/>
          <a:stretch/>
        </p:blipFill>
        <p:spPr>
          <a:xfrm>
            <a:off x="5859182" y="287490"/>
            <a:ext cx="6066373" cy="6294063"/>
          </a:xfrm>
          <a:prstGeom prst="rect">
            <a:avLst/>
          </a:prstGeom>
        </p:spPr>
      </p:pic>
      <p:pic>
        <p:nvPicPr>
          <p:cNvPr id="9" name="Picture 8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xmlns="" id="{C8E8DC05-3BD6-4B4B-A3CA-62A041CEE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4" t="4323"/>
          <a:stretch/>
        </p:blipFill>
        <p:spPr>
          <a:xfrm>
            <a:off x="6134985" y="581410"/>
            <a:ext cx="5550194" cy="5740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EB4D2DA-635F-41A2-A9F2-E5D0D0C29BD9}"/>
              </a:ext>
            </a:extLst>
          </p:cNvPr>
          <p:cNvSpPr/>
          <p:nvPr/>
        </p:nvSpPr>
        <p:spPr>
          <a:xfrm>
            <a:off x="287078" y="297713"/>
            <a:ext cx="5241852" cy="62838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4624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0E96200-3E66-4071-9D1C-9E103ACC4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9" r="1617" b="45569"/>
          <a:stretch/>
        </p:blipFill>
        <p:spPr>
          <a:xfrm>
            <a:off x="8691487" y="297712"/>
            <a:ext cx="3240969" cy="6283841"/>
          </a:xfrm>
          <a:prstGeom prst="rect">
            <a:avLst/>
          </a:prstGeom>
        </p:spPr>
      </p:pic>
      <p:pic>
        <p:nvPicPr>
          <p:cNvPr id="8" name="Picture 7" descr="A person standing in front of a white board&#10;&#10;Description generated with high confidence">
            <a:extLst>
              <a:ext uri="{FF2B5EF4-FFF2-40B4-BE49-F238E27FC236}">
                <a16:creationId xmlns:a16="http://schemas.microsoft.com/office/drawing/2014/main" xmlns="" id="{85BAD5BF-CC4A-4B70-93D7-F6BFE3A475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r="26949"/>
          <a:stretch/>
        </p:blipFill>
        <p:spPr>
          <a:xfrm flipH="1">
            <a:off x="8896839" y="483778"/>
            <a:ext cx="3032894" cy="57947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8091378" cy="628384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75CE55A-5BAA-4382-8044-260F437C4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33" y="5335046"/>
            <a:ext cx="1487962" cy="14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51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0E96200-3E66-4071-9D1C-9E103ACC4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9" r="1617" b="45569"/>
          <a:stretch/>
        </p:blipFill>
        <p:spPr>
          <a:xfrm>
            <a:off x="8744656" y="297712"/>
            <a:ext cx="3240969" cy="6283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7A8613-F201-4021-A826-F2F554B01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" t="6696" r="45267" b="13865"/>
          <a:stretch/>
        </p:blipFill>
        <p:spPr>
          <a:xfrm>
            <a:off x="8931981" y="515678"/>
            <a:ext cx="3046417" cy="5826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EA87118-561E-4AB0-B0A4-00C06787A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33" y="5335046"/>
            <a:ext cx="1487962" cy="1416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DB95B29-57D5-435A-82A3-88BFDA0CBC54}"/>
              </a:ext>
            </a:extLst>
          </p:cNvPr>
          <p:cNvSpPr/>
          <p:nvPr/>
        </p:nvSpPr>
        <p:spPr>
          <a:xfrm>
            <a:off x="287078" y="297713"/>
            <a:ext cx="8091378" cy="628384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22516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kite, indoor, colorful&#10;&#10;Description generated with very high confidence">
            <a:extLst>
              <a:ext uri="{FF2B5EF4-FFF2-40B4-BE49-F238E27FC236}">
                <a16:creationId xmlns:a16="http://schemas.microsoft.com/office/drawing/2014/main" xmlns="" id="{6A0FA205-DDAA-4EA4-8460-6ACAA02F2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22008" r="1205" b="23198"/>
          <a:stretch/>
        </p:blipFill>
        <p:spPr>
          <a:xfrm>
            <a:off x="8702120" y="297712"/>
            <a:ext cx="3240969" cy="6283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82B862F-88D2-4D7F-A25F-11C0F2216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69" y="5335046"/>
            <a:ext cx="1487962" cy="14166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322EB6B-9F1D-464B-887B-C4D4FAB8C1B6}"/>
              </a:ext>
            </a:extLst>
          </p:cNvPr>
          <p:cNvSpPr/>
          <p:nvPr/>
        </p:nvSpPr>
        <p:spPr>
          <a:xfrm>
            <a:off x="287078" y="297713"/>
            <a:ext cx="8091378" cy="628384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904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dirty="0"/>
              <a:t>Black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2744CA-07CD-478A-B78B-7BBB5505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72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AF5A1FC-1B94-44EC-8766-6BA949EFC088}"/>
              </a:ext>
            </a:extLst>
          </p:cNvPr>
          <p:cNvSpPr/>
          <p:nvPr/>
        </p:nvSpPr>
        <p:spPr>
          <a:xfrm>
            <a:off x="287078" y="297713"/>
            <a:ext cx="8091378" cy="628384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13C23C-41C7-4CFD-80C9-E6BD1E70C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r="55658" b="5632"/>
          <a:stretch/>
        </p:blipFill>
        <p:spPr>
          <a:xfrm>
            <a:off x="8667793" y="292231"/>
            <a:ext cx="3285459" cy="6293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82B862F-88D2-4D7F-A25F-11C0F2216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33" y="5335046"/>
            <a:ext cx="1487962" cy="14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4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61BCFF-6372-455F-BB8C-6B61B954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1617" b="455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4986669"/>
            <a:ext cx="7836196" cy="159488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1F0E09-CF8B-48F9-BF2B-8A9322DB849A}"/>
              </a:ext>
            </a:extLst>
          </p:cNvPr>
          <p:cNvSpPr txBox="1"/>
          <p:nvPr/>
        </p:nvSpPr>
        <p:spPr>
          <a:xfrm>
            <a:off x="438346" y="5150380"/>
            <a:ext cx="753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  <a:latin typeface="Century Gothic" panose="020B0502020202020204" pitchFamily="34" charset="0"/>
              </a:rPr>
              <a:t>Copy goes here  -  Ideal for a powerful quote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E98FA84-4D3D-4833-A95F-E70FA830F512}"/>
              </a:ext>
            </a:extLst>
          </p:cNvPr>
          <p:cNvSpPr txBox="1"/>
          <p:nvPr/>
        </p:nvSpPr>
        <p:spPr>
          <a:xfrm>
            <a:off x="478466" y="441247"/>
            <a:ext cx="512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Heading goes here </a:t>
            </a:r>
          </a:p>
        </p:txBody>
      </p:sp>
    </p:spTree>
    <p:extLst>
      <p:ext uri="{BB962C8B-B14F-4D97-AF65-F5344CB8AC3E}">
        <p14:creationId xmlns:p14="http://schemas.microsoft.com/office/powerpoint/2010/main" val="4029613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kite, indoor, colorful&#10;&#10;Description generated with very high confidence">
            <a:extLst>
              <a:ext uri="{FF2B5EF4-FFF2-40B4-BE49-F238E27FC236}">
                <a16:creationId xmlns:a16="http://schemas.microsoft.com/office/drawing/2014/main" xmlns="" id="{5551F900-E825-4234-915A-6D6283E91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8" r="1205" b="220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4986669"/>
            <a:ext cx="7836196" cy="159488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1F0E09-CF8B-48F9-BF2B-8A9322DB849A}"/>
              </a:ext>
            </a:extLst>
          </p:cNvPr>
          <p:cNvSpPr txBox="1"/>
          <p:nvPr/>
        </p:nvSpPr>
        <p:spPr>
          <a:xfrm>
            <a:off x="438346" y="5150380"/>
            <a:ext cx="753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  <a:latin typeface="Century Gothic" panose="020B0502020202020204" pitchFamily="34" charset="0"/>
              </a:rPr>
              <a:t>Copy goes here  -  Ideal for a powerful quote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E98FA84-4D3D-4833-A95F-E70FA830F512}"/>
              </a:ext>
            </a:extLst>
          </p:cNvPr>
          <p:cNvSpPr txBox="1"/>
          <p:nvPr/>
        </p:nvSpPr>
        <p:spPr>
          <a:xfrm>
            <a:off x="478466" y="441247"/>
            <a:ext cx="512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Heading goes here </a:t>
            </a:r>
          </a:p>
        </p:txBody>
      </p:sp>
    </p:spTree>
    <p:extLst>
      <p:ext uri="{BB962C8B-B14F-4D97-AF65-F5344CB8AC3E}">
        <p14:creationId xmlns:p14="http://schemas.microsoft.com/office/powerpoint/2010/main" val="2303979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uilding, floor&#10;&#10;Description generated with high confidence">
            <a:extLst>
              <a:ext uri="{FF2B5EF4-FFF2-40B4-BE49-F238E27FC236}">
                <a16:creationId xmlns:a16="http://schemas.microsoft.com/office/drawing/2014/main" xmlns="" id="{10E4782A-71C0-4CB8-B790-CF67882B2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4986669"/>
            <a:ext cx="7836196" cy="159488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1F0E09-CF8B-48F9-BF2B-8A9322DB849A}"/>
              </a:ext>
            </a:extLst>
          </p:cNvPr>
          <p:cNvSpPr txBox="1"/>
          <p:nvPr/>
        </p:nvSpPr>
        <p:spPr>
          <a:xfrm>
            <a:off x="438346" y="5150380"/>
            <a:ext cx="753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  <a:latin typeface="Century Gothic" panose="020B0502020202020204" pitchFamily="34" charset="0"/>
              </a:rPr>
              <a:t>Copy goes here  -  Ideal for a powerful quote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E98FA84-4D3D-4833-A95F-E70FA830F512}"/>
              </a:ext>
            </a:extLst>
          </p:cNvPr>
          <p:cNvSpPr txBox="1"/>
          <p:nvPr/>
        </p:nvSpPr>
        <p:spPr>
          <a:xfrm>
            <a:off x="478466" y="441247"/>
            <a:ext cx="512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Heading goes here </a:t>
            </a:r>
          </a:p>
        </p:txBody>
      </p:sp>
    </p:spTree>
    <p:extLst>
      <p:ext uri="{BB962C8B-B14F-4D97-AF65-F5344CB8AC3E}">
        <p14:creationId xmlns:p14="http://schemas.microsoft.com/office/powerpoint/2010/main" val="13971085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560050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Thanks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F9CA42C-A43B-4FE6-99C6-4A54DB332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80" y="1346444"/>
            <a:ext cx="4374841" cy="41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03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61BCFF-6372-455F-BB8C-6B61B954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1617" b="455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view of a city&#10;&#10;Description generated with high confidence">
            <a:extLst>
              <a:ext uri="{FF2B5EF4-FFF2-40B4-BE49-F238E27FC236}">
                <a16:creationId xmlns:a16="http://schemas.microsoft.com/office/drawing/2014/main" xmlns="" id="{017224D1-D651-4C24-8AC7-F9B3D9DC5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"/>
          <a:stretch/>
        </p:blipFill>
        <p:spPr>
          <a:xfrm>
            <a:off x="5869169" y="297713"/>
            <a:ext cx="5973729" cy="62732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5295014" cy="627320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8721CAE-ECD1-455A-94BB-D1CB8FCB29E2}"/>
              </a:ext>
            </a:extLst>
          </p:cNvPr>
          <p:cNvSpPr/>
          <p:nvPr/>
        </p:nvSpPr>
        <p:spPr>
          <a:xfrm>
            <a:off x="583096" y="832356"/>
            <a:ext cx="4336774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“Powerful punch!”</a:t>
            </a:r>
          </a:p>
          <a:p>
            <a:pPr>
              <a:spcAft>
                <a:spcPts val="600"/>
              </a:spcAft>
            </a:pPr>
            <a:endParaRPr lang="en-US" sz="25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spcAft>
                <a:spcPts val="600"/>
              </a:spcAft>
            </a:pPr>
            <a:endParaRPr lang="en-US" sz="25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An African inspired Educational Marketing Services</a:t>
            </a:r>
          </a:p>
          <a:p>
            <a:pPr>
              <a:spcAft>
                <a:spcPts val="600"/>
              </a:spcAft>
            </a:pPr>
            <a:endParaRPr lang="en-US" sz="25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We design and build Future-Fit Businesses for Industry 4.0 </a:t>
            </a:r>
          </a:p>
        </p:txBody>
      </p:sp>
    </p:spTree>
    <p:extLst>
      <p:ext uri="{BB962C8B-B14F-4D97-AF65-F5344CB8AC3E}">
        <p14:creationId xmlns:p14="http://schemas.microsoft.com/office/powerpoint/2010/main" val="144807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0E96200-3E66-4071-9D1C-9E103ACC4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9" r="1617" b="45569"/>
          <a:stretch/>
        </p:blipFill>
        <p:spPr>
          <a:xfrm>
            <a:off x="8691487" y="297712"/>
            <a:ext cx="3240969" cy="6283841"/>
          </a:xfrm>
          <a:prstGeom prst="rect">
            <a:avLst/>
          </a:prstGeom>
        </p:spPr>
      </p:pic>
      <p:pic>
        <p:nvPicPr>
          <p:cNvPr id="6" name="Picture 5" descr="A person wearing a hat and smiling at the camera&#10;&#10;Description generated with high confidence">
            <a:extLst>
              <a:ext uri="{FF2B5EF4-FFF2-40B4-BE49-F238E27FC236}">
                <a16:creationId xmlns:a16="http://schemas.microsoft.com/office/drawing/2014/main" xmlns="" id="{CE51FA3A-3A3E-46CA-8151-DD3F3E2AA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2" t="6975" r="51210" b="35217"/>
          <a:stretch/>
        </p:blipFill>
        <p:spPr>
          <a:xfrm>
            <a:off x="8899561" y="483779"/>
            <a:ext cx="3026701" cy="58266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87078" y="297713"/>
            <a:ext cx="8091378" cy="628384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75CE55A-5BAA-4382-8044-260F437C4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33" y="5335046"/>
            <a:ext cx="1487962" cy="1416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C1EEABE-8686-4A1E-A3BE-074F4BC0DAF2}"/>
              </a:ext>
            </a:extLst>
          </p:cNvPr>
          <p:cNvSpPr txBox="1"/>
          <p:nvPr/>
        </p:nvSpPr>
        <p:spPr>
          <a:xfrm>
            <a:off x="463864" y="608101"/>
            <a:ext cx="714972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500" b="1" dirty="0">
                <a:solidFill>
                  <a:srgbClr val="43B4B5"/>
                </a:solidFill>
                <a:latin typeface="Century Gothic" charset="0"/>
                <a:ea typeface="Century Gothic" charset="0"/>
                <a:cs typeface="Century Gothic" charset="0"/>
              </a:rPr>
              <a:t>You don’t need an IT degree to innovate, you need an understanding of the framework</a:t>
            </a:r>
          </a:p>
          <a:p>
            <a:pPr>
              <a:spcAft>
                <a:spcPts val="600"/>
              </a:spcAft>
            </a:pPr>
            <a:endParaRPr lang="en-US" sz="25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Boo-Yah! gives the strategic skills and new technologies, for any business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Without making tech intimidating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 road map and tactical applications to thrive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Tools &amp; know-how for digital transformation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mCordis</a:t>
            </a:r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, a powerful partnership crafted around African markets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A22CC2-6772-4CC0-8696-B740C4904E56}"/>
              </a:ext>
            </a:extLst>
          </p:cNvPr>
          <p:cNvSpPr/>
          <p:nvPr/>
        </p:nvSpPr>
        <p:spPr>
          <a:xfrm>
            <a:off x="597110" y="5059764"/>
            <a:ext cx="76230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rgbClr val="43B4B5"/>
                </a:solidFill>
                <a:latin typeface="Century Gothic" charset="0"/>
                <a:ea typeface="Century Gothic" charset="0"/>
                <a:cs typeface="Century Gothic" charset="0"/>
              </a:rPr>
              <a:t>KAPOW! </a:t>
            </a:r>
            <a:r>
              <a:rPr lang="en-US" sz="25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Knowledge is</a:t>
            </a:r>
          </a:p>
          <a:p>
            <a:r>
              <a:rPr lang="en-US" sz="25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your Superpower!</a:t>
            </a:r>
            <a:endParaRPr lang="en-ZA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61BCFF-6372-455F-BB8C-6B61B954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1617" b="455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3F7ED46-BD4D-4F2E-A2B3-A7907C37512B}"/>
              </a:ext>
            </a:extLst>
          </p:cNvPr>
          <p:cNvSpPr/>
          <p:nvPr/>
        </p:nvSpPr>
        <p:spPr>
          <a:xfrm>
            <a:off x="258199" y="828556"/>
            <a:ext cx="5478458" cy="6386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What are the new skills you need? </a:t>
            </a:r>
            <a:endParaRPr lang="en-ZA" sz="25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E07EB-C99C-4368-A279-5F7E98560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37" y="5335046"/>
            <a:ext cx="1487962" cy="1416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12EFA9-E3EC-4731-88E5-6BE1693B93B3}"/>
              </a:ext>
            </a:extLst>
          </p:cNvPr>
          <p:cNvSpPr/>
          <p:nvPr/>
        </p:nvSpPr>
        <p:spPr>
          <a:xfrm>
            <a:off x="258199" y="1862471"/>
            <a:ext cx="9844119" cy="6386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How can you learn them in a way that works for your business?</a:t>
            </a:r>
            <a:endParaRPr lang="en-ZA" sz="25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937D124-0D9E-4BA9-BAA2-C44E2643E574}"/>
              </a:ext>
            </a:extLst>
          </p:cNvPr>
          <p:cNvSpPr/>
          <p:nvPr/>
        </p:nvSpPr>
        <p:spPr>
          <a:xfrm>
            <a:off x="258199" y="2876012"/>
            <a:ext cx="5478458" cy="6386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What are the new skills you need?</a:t>
            </a:r>
            <a:endParaRPr lang="en-ZA" sz="25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4489D4B-8269-4BBF-A7BC-35DBFDCDA325}"/>
              </a:ext>
            </a:extLst>
          </p:cNvPr>
          <p:cNvSpPr/>
          <p:nvPr/>
        </p:nvSpPr>
        <p:spPr>
          <a:xfrm>
            <a:off x="258199" y="3861808"/>
            <a:ext cx="11234365" cy="6386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How can you turn that new knowledge into a competitive advantage?</a:t>
            </a:r>
          </a:p>
        </p:txBody>
      </p:sp>
    </p:spTree>
    <p:extLst>
      <p:ext uri="{BB962C8B-B14F-4D97-AF65-F5344CB8AC3E}">
        <p14:creationId xmlns:p14="http://schemas.microsoft.com/office/powerpoint/2010/main" val="19199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61BCFF-6372-455F-BB8C-6B61B954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800" r="3996" b="48210"/>
          <a:stretch/>
        </p:blipFill>
        <p:spPr>
          <a:xfrm>
            <a:off x="604887" y="492551"/>
            <a:ext cx="10982227" cy="5872899"/>
          </a:xfrm>
          <a:prstGeom prst="rect">
            <a:avLst/>
          </a:prstGeom>
        </p:spPr>
      </p:pic>
      <p:pic>
        <p:nvPicPr>
          <p:cNvPr id="8" name="Picture 7" descr="A hot dog&#10;&#10;Description generated with high confidence">
            <a:extLst>
              <a:ext uri="{FF2B5EF4-FFF2-40B4-BE49-F238E27FC236}">
                <a16:creationId xmlns:a16="http://schemas.microsoft.com/office/drawing/2014/main" xmlns="" id="{CCEB0CA3-4FD9-4BA8-82BC-098D368B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" r="-1" b="25219"/>
          <a:stretch/>
        </p:blipFill>
        <p:spPr>
          <a:xfrm>
            <a:off x="88978" y="10510"/>
            <a:ext cx="6705225" cy="6809255"/>
          </a:xfrm>
          <a:prstGeom prst="flowChartConnector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F407AD-3D97-456A-916A-6CCD8B048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24" y="5149777"/>
            <a:ext cx="1520338" cy="14474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EBF911C4-8594-4CBC-8E3D-B774539439A5}"/>
              </a:ext>
            </a:extLst>
          </p:cNvPr>
          <p:cNvSpPr txBox="1">
            <a:spLocks/>
          </p:cNvSpPr>
          <p:nvPr/>
        </p:nvSpPr>
        <p:spPr>
          <a:xfrm>
            <a:off x="126123" y="2717725"/>
            <a:ext cx="65314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Espresso Dolce" charset="0"/>
                <a:ea typeface="Espresso Dolce" charset="0"/>
                <a:cs typeface="Espresso Dolce" charset="0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9000" b="1" dirty="0">
                <a:solidFill>
                  <a:schemeClr val="bg1"/>
                </a:solidFill>
              </a:rPr>
              <a:t>Future-fit</a:t>
            </a:r>
          </a:p>
          <a:p>
            <a:pPr algn="ctr">
              <a:lnSpc>
                <a:spcPct val="70000"/>
              </a:lnSpc>
            </a:pPr>
            <a:r>
              <a:rPr lang="en-US" sz="9000" b="1" dirty="0">
                <a:solidFill>
                  <a:schemeClr val="bg1"/>
                </a:solidFill>
              </a:rPr>
              <a:t> your business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E8DB3F5-0481-4756-A0D0-227F5DA9BFE5}"/>
              </a:ext>
            </a:extLst>
          </p:cNvPr>
          <p:cNvSpPr/>
          <p:nvPr/>
        </p:nvSpPr>
        <p:spPr>
          <a:xfrm>
            <a:off x="992954" y="4647137"/>
            <a:ext cx="5042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Educational Marketing Services Company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with a powerful punch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CD41042-A7B9-4998-A5D6-5E53193D768A}"/>
              </a:ext>
            </a:extLst>
          </p:cNvPr>
          <p:cNvCxnSpPr/>
          <p:nvPr/>
        </p:nvCxnSpPr>
        <p:spPr>
          <a:xfrm>
            <a:off x="1212573" y="4462667"/>
            <a:ext cx="45322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84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 descr="A picture containing indoor, person, sitting, wall&#10;&#10;Description generated with high confidence">
            <a:extLst>
              <a:ext uri="{FF2B5EF4-FFF2-40B4-BE49-F238E27FC236}">
                <a16:creationId xmlns:a16="http://schemas.microsoft.com/office/drawing/2014/main" xmlns="" id="{41407265-733D-440D-BCB1-83A3004BB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8" r="5310" b="-2"/>
          <a:stretch/>
        </p:blipFill>
        <p:spPr>
          <a:xfrm>
            <a:off x="7718889" y="270932"/>
            <a:ext cx="4151376" cy="6214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27CF73E-2EF4-4B5D-A597-7D596F76B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40676"/>
          <a:stretch/>
        </p:blipFill>
        <p:spPr>
          <a:xfrm>
            <a:off x="321734" y="321733"/>
            <a:ext cx="3084025" cy="2004908"/>
          </a:xfrm>
          <a:prstGeom prst="rect">
            <a:avLst/>
          </a:prstGeom>
        </p:spPr>
      </p:pic>
      <p:pic>
        <p:nvPicPr>
          <p:cNvPr id="19" name="Picture 18" descr="A person wearing a black shirt&#10;&#10;Description generated with very high confidence">
            <a:extLst>
              <a:ext uri="{FF2B5EF4-FFF2-40B4-BE49-F238E27FC236}">
                <a16:creationId xmlns:a16="http://schemas.microsoft.com/office/drawing/2014/main" xmlns="" id="{EDDD4BBC-09DE-46DA-A134-34BBA0335F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5"/>
          <a:stretch/>
        </p:blipFill>
        <p:spPr>
          <a:xfrm>
            <a:off x="3490161" y="321733"/>
            <a:ext cx="4151376" cy="6214533"/>
          </a:xfrm>
          <a:prstGeom prst="rect">
            <a:avLst/>
          </a:prstGeom>
        </p:spPr>
      </p:pic>
      <p:pic>
        <p:nvPicPr>
          <p:cNvPr id="24" name="Picture 23" descr="A close up of a car&#10;&#10;Description generated with very high confidence">
            <a:extLst>
              <a:ext uri="{FF2B5EF4-FFF2-40B4-BE49-F238E27FC236}">
                <a16:creationId xmlns:a16="http://schemas.microsoft.com/office/drawing/2014/main" xmlns="" id="{71D18278-040C-4500-BC39-B395A19BA2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42" b="7696"/>
          <a:stretch/>
        </p:blipFill>
        <p:spPr>
          <a:xfrm>
            <a:off x="321735" y="2437835"/>
            <a:ext cx="3084024" cy="409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2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67FD5E-27EB-4866-92DC-E8B7204E3146}"/>
              </a:ext>
            </a:extLst>
          </p:cNvPr>
          <p:cNvSpPr txBox="1"/>
          <p:nvPr/>
        </p:nvSpPr>
        <p:spPr>
          <a:xfrm>
            <a:off x="0" y="293173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ZA" dirty="0"/>
              <a:t>White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DAC293-73D9-40E0-87F9-096564E43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70" y="5092995"/>
            <a:ext cx="1441612" cy="13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0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 descr="A picture containing indoor, sitting, wall&#10;&#10;Description generated with very high confidence">
            <a:extLst>
              <a:ext uri="{FF2B5EF4-FFF2-40B4-BE49-F238E27FC236}">
                <a16:creationId xmlns:a16="http://schemas.microsoft.com/office/drawing/2014/main" xmlns="" id="{5DBD1E68-A053-4DE3-8C8F-D5563CED0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/>
          <a:stretch/>
        </p:blipFill>
        <p:spPr>
          <a:xfrm>
            <a:off x="7718889" y="321732"/>
            <a:ext cx="4151376" cy="6214533"/>
          </a:xfrm>
          <a:prstGeom prst="rect">
            <a:avLst/>
          </a:prstGeom>
        </p:spPr>
      </p:pic>
      <p:pic>
        <p:nvPicPr>
          <p:cNvPr id="15" name="Picture 14" descr="A picture containing person, clothing, woman, indoor&#10;&#10;Description generated with high confidence">
            <a:extLst>
              <a:ext uri="{FF2B5EF4-FFF2-40B4-BE49-F238E27FC236}">
                <a16:creationId xmlns:a16="http://schemas.microsoft.com/office/drawing/2014/main" xmlns="" id="{59BEFEA9-7838-4192-895D-C5D9CEFDF5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"/>
          <a:stretch/>
        </p:blipFill>
        <p:spPr>
          <a:xfrm>
            <a:off x="321734" y="321732"/>
            <a:ext cx="3084025" cy="3067161"/>
          </a:xfrm>
          <a:prstGeom prst="rect">
            <a:avLst/>
          </a:prstGeom>
        </p:spPr>
      </p:pic>
      <p:pic>
        <p:nvPicPr>
          <p:cNvPr id="9" name="Picture 8" descr="A picture containing food, indoor, sitting, table&#10;&#10;Description generated with very high confidence">
            <a:extLst>
              <a:ext uri="{FF2B5EF4-FFF2-40B4-BE49-F238E27FC236}">
                <a16:creationId xmlns:a16="http://schemas.microsoft.com/office/drawing/2014/main" xmlns="" id="{6B2AF22C-1BA2-4414-BD31-6BDAFEDB63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r="-1" b="-1"/>
          <a:stretch/>
        </p:blipFill>
        <p:spPr>
          <a:xfrm>
            <a:off x="3490161" y="321732"/>
            <a:ext cx="4151376" cy="6214533"/>
          </a:xfrm>
          <a:prstGeom prst="rect">
            <a:avLst/>
          </a:prstGeom>
        </p:spPr>
      </p:pic>
      <p:pic>
        <p:nvPicPr>
          <p:cNvPr id="18" name="Picture 17" descr="A picture containing person, ground, building, wall&#10;&#10;Description generated with very high confidence">
            <a:extLst>
              <a:ext uri="{FF2B5EF4-FFF2-40B4-BE49-F238E27FC236}">
                <a16:creationId xmlns:a16="http://schemas.microsoft.com/office/drawing/2014/main" xmlns="" id="{44ED1CBF-3B32-4B0F-B457-F494D83D5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0" r="4" b="4"/>
          <a:stretch/>
        </p:blipFill>
        <p:spPr>
          <a:xfrm>
            <a:off x="321734" y="3506809"/>
            <a:ext cx="3084025" cy="30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282</Words>
  <Application>Microsoft Macintosh PowerPoint</Application>
  <PresentationFormat>Widescreen</PresentationFormat>
  <Paragraphs>90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Calibri</vt:lpstr>
      <vt:lpstr>Calibri Light</vt:lpstr>
      <vt:lpstr>Century Gothic</vt:lpstr>
      <vt:lpstr>Espresso Dolce</vt:lpstr>
      <vt:lpstr>Hiragino Kaku Gothic Pro W3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Nika Smit</dc:creator>
  <cp:lastModifiedBy>Carmen Murray</cp:lastModifiedBy>
  <cp:revision>33</cp:revision>
  <dcterms:created xsi:type="dcterms:W3CDTF">2017-10-23T06:29:17Z</dcterms:created>
  <dcterms:modified xsi:type="dcterms:W3CDTF">2017-11-07T13:15:55Z</dcterms:modified>
</cp:coreProperties>
</file>